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 id="2147483713"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Anaheim" panose="02000503000000000000" pitchFamily="2" charset="77"/>
      <p:regular r:id="rId33"/>
    </p:embeddedFont>
    <p:embeddedFont>
      <p:font typeface="DM Sans" pitchFamily="2" charset="77"/>
      <p:regular r:id="rId34"/>
      <p:bold r:id="rId35"/>
      <p:italic r:id="rId36"/>
      <p:boldItalic r:id="rId37"/>
    </p:embeddedFont>
    <p:embeddedFont>
      <p:font typeface="Figtree" pitchFamily="2" charset="0"/>
      <p:regular r:id="rId38"/>
      <p:bold r:id="rId39"/>
      <p:italic r:id="rId40"/>
      <p:boldItalic r:id="rId41"/>
    </p:embeddedFont>
    <p:embeddedFont>
      <p:font typeface="Fira Sans Extra Condensed" panose="020F0502020204030204" pitchFamily="34" charset="0"/>
      <p:regular r:id="rId42"/>
      <p:bold r:id="rId43"/>
      <p:italic r:id="rId44"/>
      <p:boldItalic r:id="rId45"/>
    </p:embeddedFont>
    <p:embeddedFont>
      <p:font typeface="Inter Tight" pitchFamily="2" charset="0"/>
      <p:regular r:id="rId46"/>
      <p:bold r:id="rId47"/>
      <p:italic r:id="rId48"/>
      <p:boldItalic r:id="rId49"/>
    </p:embeddedFont>
    <p:embeddedFont>
      <p:font typeface="Lato" panose="020F0502020204030203" pitchFamily="34" charset="0"/>
      <p:regular r:id="rId50"/>
      <p:bold r:id="rId51"/>
      <p:italic r:id="rId52"/>
      <p:boldItalic r:id="rId53"/>
    </p:embeddedFont>
    <p:embeddedFont>
      <p:font typeface="Nunito Light" panose="020F0302020204030204" pitchFamily="34" charset="0"/>
      <p:regular r:id="rId54"/>
      <p:italic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45"/>
  </p:normalViewPr>
  <p:slideViewPr>
    <p:cSldViewPr snapToGrid="0">
      <p:cViewPr varScale="1">
        <p:scale>
          <a:sx n="141" d="100"/>
          <a:sy n="141" d="100"/>
        </p:scale>
        <p:origin x="8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9ef8c038bb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7" name="Google Shape;877;g29ef8c038bb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9f27332fb8_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9f27332fb8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29f27332fb8_7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29f27332fb8_7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rgbClr val="3C5366"/>
                </a:solidFill>
                <a:latin typeface="Figtree"/>
                <a:ea typeface="Figtree"/>
                <a:cs typeface="Figtree"/>
                <a:sym typeface="Figtree"/>
              </a:rPr>
              <a:t>This slide provides a comprehensive overview of the key layers in our neural network architecture for image captioning. This breakdown offers a clear understanding of how the model transforms input data and makes informed predictions, bridging the gap between images and language.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9f27332fb8_7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29f27332fb8_7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29f27332fb8_7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29f27332fb8_7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9ecb231a56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9ecb231a5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9f27332fb8_3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29f27332fb8_3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29ef8c038bb_13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29ef8c038bb_13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29ecb231a56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29ecb231a5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29f27332fb8_3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29f27332fb8_3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29ecb231a56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29ecb231a56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9ef8c038b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29ef8c038b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9f27332fb8_3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9f27332fb8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29ecb231a56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29ecb231a56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29ef8c038bb_13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29ef8c038bb_13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29f27332fb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29f27332fb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29f27332fb8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29f27332fb8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9f27332fb8_3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29f27332fb8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29f27332fb8_3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29f27332fb8_3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29f27332fb8_3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29f27332fb8_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29f6804ab9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29f6804a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29f6804ab9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29f6804ab9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8d2b44b408_1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28d2b44b408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8d3556083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28d3556083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9ef8c038b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9ef8c038b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9ecb231a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29ecb23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29ef8c038bb_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0" name="Google Shape;1040;g29ef8c038bb_2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29ef8c038bb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29ef8c038bb_9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26228f6489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26228f6489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18250" y="923250"/>
            <a:ext cx="5707500" cy="2350500"/>
          </a:xfrm>
          <a:prstGeom prst="rect">
            <a:avLst/>
          </a:prstGeom>
          <a:noFill/>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50200" y="3492925"/>
            <a:ext cx="5643600" cy="4248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 name="Google Shape;12;p2"/>
          <p:cNvSpPr/>
          <p:nvPr/>
        </p:nvSpPr>
        <p:spPr>
          <a:xfrm>
            <a:off x="0" y="5094975"/>
            <a:ext cx="9246600" cy="48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 name="Google Shape;13;p2"/>
          <p:cNvSpPr/>
          <p:nvPr/>
        </p:nvSpPr>
        <p:spPr>
          <a:xfrm>
            <a:off x="171266" y="209762"/>
            <a:ext cx="541958" cy="541999"/>
          </a:xfrm>
          <a:custGeom>
            <a:avLst/>
            <a:gdLst/>
            <a:ahLst/>
            <a:cxnLst/>
            <a:rect l="l" t="t" r="r" b="b"/>
            <a:pathLst>
              <a:path w="13049" h="13050" fill="none" extrusionOk="0">
                <a:moveTo>
                  <a:pt x="13049" y="6517"/>
                </a:moveTo>
                <a:cubicBezTo>
                  <a:pt x="13049" y="2916"/>
                  <a:pt x="10134" y="1"/>
                  <a:pt x="6532" y="1"/>
                </a:cubicBezTo>
                <a:cubicBezTo>
                  <a:pt x="2916" y="1"/>
                  <a:pt x="1" y="2916"/>
                  <a:pt x="1" y="6517"/>
                </a:cubicBezTo>
                <a:cubicBezTo>
                  <a:pt x="1" y="10134"/>
                  <a:pt x="2916" y="13049"/>
                  <a:pt x="6532" y="13049"/>
                </a:cubicBezTo>
                <a:cubicBezTo>
                  <a:pt x="10134" y="13049"/>
                  <a:pt x="13049" y="10134"/>
                  <a:pt x="13049" y="6517"/>
                </a:cubicBezTo>
                <a:close/>
              </a:path>
            </a:pathLst>
          </a:custGeom>
          <a:noFill/>
          <a:ln w="952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3782995" y="143696"/>
            <a:ext cx="1578010" cy="439829"/>
            <a:chOff x="7199675" y="4604000"/>
            <a:chExt cx="1944320" cy="541928"/>
          </a:xfrm>
        </p:grpSpPr>
        <p:sp>
          <p:nvSpPr>
            <p:cNvPr id="15" name="Google Shape;15;p2"/>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3"/>
        <p:cNvGrpSpPr/>
        <p:nvPr/>
      </p:nvGrpSpPr>
      <p:grpSpPr>
        <a:xfrm>
          <a:off x="0" y="0"/>
          <a:ext cx="0" cy="0"/>
          <a:chOff x="0" y="0"/>
          <a:chExt cx="0" cy="0"/>
        </a:xfrm>
      </p:grpSpPr>
      <p:sp>
        <p:nvSpPr>
          <p:cNvPr id="104" name="Google Shape;104;p11"/>
          <p:cNvSpPr txBox="1">
            <a:spLocks noGrp="1"/>
          </p:cNvSpPr>
          <p:nvPr>
            <p:ph type="title" hasCustomPrompt="1"/>
          </p:nvPr>
        </p:nvSpPr>
        <p:spPr>
          <a:xfrm>
            <a:off x="1897200" y="1718800"/>
            <a:ext cx="5349600" cy="1298700"/>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9600"/>
              <a:buNone/>
              <a:defRPr sz="60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5" name="Google Shape;105;p11"/>
          <p:cNvSpPr txBox="1">
            <a:spLocks noGrp="1"/>
          </p:cNvSpPr>
          <p:nvPr>
            <p:ph type="subTitle" idx="1"/>
          </p:nvPr>
        </p:nvSpPr>
        <p:spPr>
          <a:xfrm>
            <a:off x="1897200" y="3017625"/>
            <a:ext cx="53496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6" name="Google Shape;106;p11"/>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7" name="Google Shape;107;p11"/>
          <p:cNvGrpSpPr/>
          <p:nvPr/>
        </p:nvGrpSpPr>
        <p:grpSpPr>
          <a:xfrm>
            <a:off x="7767823" y="2550362"/>
            <a:ext cx="1212437" cy="2593141"/>
            <a:chOff x="5846900" y="1470838"/>
            <a:chExt cx="1578900" cy="3376925"/>
          </a:xfrm>
        </p:grpSpPr>
        <p:sp>
          <p:nvSpPr>
            <p:cNvPr id="108" name="Google Shape;108;p11"/>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5"/>
        <p:cNvGrpSpPr/>
        <p:nvPr/>
      </p:nvGrpSpPr>
      <p:grpSpPr>
        <a:xfrm>
          <a:off x="0" y="0"/>
          <a:ext cx="0" cy="0"/>
          <a:chOff x="0" y="0"/>
          <a:chExt cx="0" cy="0"/>
        </a:xfrm>
      </p:grpSpPr>
      <p:sp>
        <p:nvSpPr>
          <p:cNvPr id="116" name="Google Shape;11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13"/>
          <p:cNvSpPr txBox="1">
            <a:spLocks noGrp="1"/>
          </p:cNvSpPr>
          <p:nvPr>
            <p:ph type="subTitle" idx="1"/>
          </p:nvPr>
        </p:nvSpPr>
        <p:spPr>
          <a:xfrm>
            <a:off x="1447931" y="1579100"/>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subTitle" idx="2"/>
          </p:nvPr>
        </p:nvSpPr>
        <p:spPr>
          <a:xfrm>
            <a:off x="1447926" y="2729009"/>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subTitle" idx="3"/>
          </p:nvPr>
        </p:nvSpPr>
        <p:spPr>
          <a:xfrm>
            <a:off x="5521806" y="1579100"/>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3"/>
          <p:cNvSpPr txBox="1">
            <a:spLocks noGrp="1"/>
          </p:cNvSpPr>
          <p:nvPr>
            <p:ph type="subTitle" idx="4"/>
          </p:nvPr>
        </p:nvSpPr>
        <p:spPr>
          <a:xfrm>
            <a:off x="5521801" y="2729006"/>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subTitle" idx="5"/>
          </p:nvPr>
        </p:nvSpPr>
        <p:spPr>
          <a:xfrm>
            <a:off x="1447930" y="3878899"/>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3"/>
          <p:cNvSpPr txBox="1">
            <a:spLocks noGrp="1"/>
          </p:cNvSpPr>
          <p:nvPr>
            <p:ph type="subTitle" idx="6"/>
          </p:nvPr>
        </p:nvSpPr>
        <p:spPr>
          <a:xfrm>
            <a:off x="5521805" y="3878900"/>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3"/>
          <p:cNvSpPr txBox="1">
            <a:spLocks noGrp="1"/>
          </p:cNvSpPr>
          <p:nvPr>
            <p:ph type="title" idx="7" hasCustomPrompt="1"/>
          </p:nvPr>
        </p:nvSpPr>
        <p:spPr>
          <a:xfrm>
            <a:off x="713225" y="1246701"/>
            <a:ext cx="734700" cy="484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8" hasCustomPrompt="1"/>
          </p:nvPr>
        </p:nvSpPr>
        <p:spPr>
          <a:xfrm>
            <a:off x="4787100" y="1246701"/>
            <a:ext cx="734700" cy="484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9" hasCustomPrompt="1"/>
          </p:nvPr>
        </p:nvSpPr>
        <p:spPr>
          <a:xfrm>
            <a:off x="713225" y="2396599"/>
            <a:ext cx="734700" cy="484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13" hasCustomPrompt="1"/>
          </p:nvPr>
        </p:nvSpPr>
        <p:spPr>
          <a:xfrm>
            <a:off x="4787096" y="24151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14" hasCustomPrompt="1"/>
          </p:nvPr>
        </p:nvSpPr>
        <p:spPr>
          <a:xfrm>
            <a:off x="713225" y="3546500"/>
            <a:ext cx="734700" cy="484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15" hasCustomPrompt="1"/>
          </p:nvPr>
        </p:nvSpPr>
        <p:spPr>
          <a:xfrm>
            <a:off x="4787099" y="35650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16"/>
          </p:nvPr>
        </p:nvSpPr>
        <p:spPr>
          <a:xfrm>
            <a:off x="1447931" y="1246700"/>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0" name="Google Shape;130;p13"/>
          <p:cNvSpPr txBox="1">
            <a:spLocks noGrp="1"/>
          </p:cNvSpPr>
          <p:nvPr>
            <p:ph type="subTitle" idx="17"/>
          </p:nvPr>
        </p:nvSpPr>
        <p:spPr>
          <a:xfrm>
            <a:off x="1447926" y="2396600"/>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1" name="Google Shape;131;p13"/>
          <p:cNvSpPr txBox="1">
            <a:spLocks noGrp="1"/>
          </p:cNvSpPr>
          <p:nvPr>
            <p:ph type="subTitle" idx="18"/>
          </p:nvPr>
        </p:nvSpPr>
        <p:spPr>
          <a:xfrm>
            <a:off x="1447930" y="3546502"/>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2" name="Google Shape;132;p13"/>
          <p:cNvSpPr txBox="1">
            <a:spLocks noGrp="1"/>
          </p:cNvSpPr>
          <p:nvPr>
            <p:ph type="subTitle" idx="19"/>
          </p:nvPr>
        </p:nvSpPr>
        <p:spPr>
          <a:xfrm>
            <a:off x="5521805" y="1246700"/>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3" name="Google Shape;133;p13"/>
          <p:cNvSpPr txBox="1">
            <a:spLocks noGrp="1"/>
          </p:cNvSpPr>
          <p:nvPr>
            <p:ph type="subTitle" idx="20"/>
          </p:nvPr>
        </p:nvSpPr>
        <p:spPr>
          <a:xfrm>
            <a:off x="5521800" y="2396600"/>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4" name="Google Shape;134;p13"/>
          <p:cNvSpPr txBox="1">
            <a:spLocks noGrp="1"/>
          </p:cNvSpPr>
          <p:nvPr>
            <p:ph type="subTitle" idx="21"/>
          </p:nvPr>
        </p:nvSpPr>
        <p:spPr>
          <a:xfrm>
            <a:off x="5521800" y="3546500"/>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5" name="Google Shape;135;p1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36" name="Google Shape;136;p13"/>
          <p:cNvGrpSpPr/>
          <p:nvPr/>
        </p:nvGrpSpPr>
        <p:grpSpPr>
          <a:xfrm>
            <a:off x="240220" y="4451595"/>
            <a:ext cx="272547" cy="713121"/>
            <a:chOff x="6821525" y="1470838"/>
            <a:chExt cx="354925" cy="928664"/>
          </a:xfrm>
        </p:grpSpPr>
        <p:sp>
          <p:nvSpPr>
            <p:cNvPr id="137" name="Google Shape;137;p13"/>
            <p:cNvSpPr/>
            <p:nvPr/>
          </p:nvSpPr>
          <p:spPr>
            <a:xfrm>
              <a:off x="6893466" y="1601236"/>
              <a:ext cx="198955" cy="798266"/>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3"/>
          <p:cNvGrpSpPr/>
          <p:nvPr/>
        </p:nvGrpSpPr>
        <p:grpSpPr>
          <a:xfrm flipH="1">
            <a:off x="7997975" y="0"/>
            <a:ext cx="1146025" cy="678900"/>
            <a:chOff x="4880725" y="4411000"/>
            <a:chExt cx="1146025" cy="678900"/>
          </a:xfrm>
        </p:grpSpPr>
        <p:sp>
          <p:nvSpPr>
            <p:cNvPr id="140" name="Google Shape;140;p13"/>
            <p:cNvSpPr/>
            <p:nvPr/>
          </p:nvSpPr>
          <p:spPr>
            <a:xfrm>
              <a:off x="5568325" y="4447975"/>
              <a:ext cx="458425" cy="458425"/>
            </a:xfrm>
            <a:custGeom>
              <a:avLst/>
              <a:gdLst/>
              <a:ahLst/>
              <a:cxnLst/>
              <a:rect l="l" t="t" r="r" b="b"/>
              <a:pathLst>
                <a:path w="18337" h="18337" extrusionOk="0">
                  <a:moveTo>
                    <a:pt x="9137" y="2953"/>
                  </a:moveTo>
                  <a:cubicBezTo>
                    <a:pt x="9219" y="2953"/>
                    <a:pt x="9301" y="2955"/>
                    <a:pt x="9384" y="2958"/>
                  </a:cubicBezTo>
                  <a:cubicBezTo>
                    <a:pt x="12798" y="3066"/>
                    <a:pt x="15487" y="5942"/>
                    <a:pt x="15379" y="9384"/>
                  </a:cubicBezTo>
                  <a:cubicBezTo>
                    <a:pt x="15248" y="12743"/>
                    <a:pt x="12505" y="15384"/>
                    <a:pt x="9174" y="15384"/>
                  </a:cubicBezTo>
                  <a:cubicBezTo>
                    <a:pt x="9092" y="15384"/>
                    <a:pt x="9009" y="15383"/>
                    <a:pt x="8927" y="15379"/>
                  </a:cubicBezTo>
                  <a:cubicBezTo>
                    <a:pt x="5512" y="15272"/>
                    <a:pt x="2823" y="12368"/>
                    <a:pt x="2931" y="8954"/>
                  </a:cubicBezTo>
                  <a:cubicBezTo>
                    <a:pt x="3062" y="5595"/>
                    <a:pt x="5806" y="2953"/>
                    <a:pt x="9137" y="2953"/>
                  </a:cubicBezTo>
                  <a:close/>
                  <a:moveTo>
                    <a:pt x="7959" y="1"/>
                  </a:moveTo>
                  <a:lnTo>
                    <a:pt x="7959" y="1"/>
                  </a:lnTo>
                  <a:cubicBezTo>
                    <a:pt x="7340" y="81"/>
                    <a:pt x="6722" y="216"/>
                    <a:pt x="6157" y="404"/>
                  </a:cubicBezTo>
                  <a:cubicBezTo>
                    <a:pt x="6211" y="485"/>
                    <a:pt x="6265" y="538"/>
                    <a:pt x="6292" y="619"/>
                  </a:cubicBezTo>
                  <a:cubicBezTo>
                    <a:pt x="6695" y="1372"/>
                    <a:pt x="6399" y="2286"/>
                    <a:pt x="5673" y="2689"/>
                  </a:cubicBezTo>
                  <a:cubicBezTo>
                    <a:pt x="5444" y="2812"/>
                    <a:pt x="5197" y="2870"/>
                    <a:pt x="4955" y="2870"/>
                  </a:cubicBezTo>
                  <a:cubicBezTo>
                    <a:pt x="4400" y="2870"/>
                    <a:pt x="3865" y="2567"/>
                    <a:pt x="3603" y="2044"/>
                  </a:cubicBezTo>
                  <a:cubicBezTo>
                    <a:pt x="3549" y="1990"/>
                    <a:pt x="3522" y="1909"/>
                    <a:pt x="3522" y="1829"/>
                  </a:cubicBezTo>
                  <a:cubicBezTo>
                    <a:pt x="3012" y="2205"/>
                    <a:pt x="2581" y="2635"/>
                    <a:pt x="2178" y="3092"/>
                  </a:cubicBezTo>
                  <a:cubicBezTo>
                    <a:pt x="2259" y="3119"/>
                    <a:pt x="2313" y="3173"/>
                    <a:pt x="2393" y="3200"/>
                  </a:cubicBezTo>
                  <a:cubicBezTo>
                    <a:pt x="3092" y="3657"/>
                    <a:pt x="3307" y="4598"/>
                    <a:pt x="2877" y="5297"/>
                  </a:cubicBezTo>
                  <a:cubicBezTo>
                    <a:pt x="2578" y="5772"/>
                    <a:pt x="2072" y="6028"/>
                    <a:pt x="1555" y="6028"/>
                  </a:cubicBezTo>
                  <a:cubicBezTo>
                    <a:pt x="1281" y="6028"/>
                    <a:pt x="1004" y="5957"/>
                    <a:pt x="753" y="5808"/>
                  </a:cubicBezTo>
                  <a:cubicBezTo>
                    <a:pt x="699" y="5754"/>
                    <a:pt x="646" y="5700"/>
                    <a:pt x="592" y="5674"/>
                  </a:cubicBezTo>
                  <a:cubicBezTo>
                    <a:pt x="377" y="6211"/>
                    <a:pt x="189" y="6803"/>
                    <a:pt x="81" y="7421"/>
                  </a:cubicBezTo>
                  <a:cubicBezTo>
                    <a:pt x="135" y="7394"/>
                    <a:pt x="215" y="7394"/>
                    <a:pt x="296" y="7394"/>
                  </a:cubicBezTo>
                  <a:cubicBezTo>
                    <a:pt x="1130" y="7421"/>
                    <a:pt x="1802" y="8147"/>
                    <a:pt x="1775" y="8981"/>
                  </a:cubicBezTo>
                  <a:cubicBezTo>
                    <a:pt x="1722" y="9798"/>
                    <a:pt x="1049" y="10460"/>
                    <a:pt x="237" y="10460"/>
                  </a:cubicBezTo>
                  <a:cubicBezTo>
                    <a:pt x="221" y="10460"/>
                    <a:pt x="205" y="10460"/>
                    <a:pt x="189" y="10459"/>
                  </a:cubicBezTo>
                  <a:cubicBezTo>
                    <a:pt x="108" y="10459"/>
                    <a:pt x="54" y="10432"/>
                    <a:pt x="0" y="10432"/>
                  </a:cubicBezTo>
                  <a:cubicBezTo>
                    <a:pt x="81" y="11024"/>
                    <a:pt x="215" y="11615"/>
                    <a:pt x="404" y="12180"/>
                  </a:cubicBezTo>
                  <a:cubicBezTo>
                    <a:pt x="457" y="12153"/>
                    <a:pt x="511" y="12099"/>
                    <a:pt x="565" y="12072"/>
                  </a:cubicBezTo>
                  <a:cubicBezTo>
                    <a:pt x="794" y="11950"/>
                    <a:pt x="1038" y="11892"/>
                    <a:pt x="1279" y="11892"/>
                  </a:cubicBezTo>
                  <a:cubicBezTo>
                    <a:pt x="1827" y="11892"/>
                    <a:pt x="2355" y="12194"/>
                    <a:pt x="2635" y="12718"/>
                  </a:cubicBezTo>
                  <a:cubicBezTo>
                    <a:pt x="3039" y="13444"/>
                    <a:pt x="2743" y="14385"/>
                    <a:pt x="2017" y="14761"/>
                  </a:cubicBezTo>
                  <a:cubicBezTo>
                    <a:pt x="1963" y="14788"/>
                    <a:pt x="1909" y="14815"/>
                    <a:pt x="1856" y="14842"/>
                  </a:cubicBezTo>
                  <a:cubicBezTo>
                    <a:pt x="2205" y="15299"/>
                    <a:pt x="2635" y="15756"/>
                    <a:pt x="3065" y="16132"/>
                  </a:cubicBezTo>
                  <a:cubicBezTo>
                    <a:pt x="3092" y="16078"/>
                    <a:pt x="3119" y="16025"/>
                    <a:pt x="3146" y="15971"/>
                  </a:cubicBezTo>
                  <a:cubicBezTo>
                    <a:pt x="3444" y="15515"/>
                    <a:pt x="3947" y="15265"/>
                    <a:pt x="4462" y="15265"/>
                  </a:cubicBezTo>
                  <a:cubicBezTo>
                    <a:pt x="4738" y="15265"/>
                    <a:pt x="5017" y="15337"/>
                    <a:pt x="5270" y="15487"/>
                  </a:cubicBezTo>
                  <a:cubicBezTo>
                    <a:pt x="5969" y="15944"/>
                    <a:pt x="6184" y="16885"/>
                    <a:pt x="5754" y="17611"/>
                  </a:cubicBezTo>
                  <a:cubicBezTo>
                    <a:pt x="5727" y="17638"/>
                    <a:pt x="5673" y="17692"/>
                    <a:pt x="5646" y="17718"/>
                  </a:cubicBezTo>
                  <a:cubicBezTo>
                    <a:pt x="6184" y="17960"/>
                    <a:pt x="6776" y="18122"/>
                    <a:pt x="7367" y="18229"/>
                  </a:cubicBezTo>
                  <a:cubicBezTo>
                    <a:pt x="7340" y="18176"/>
                    <a:pt x="7340" y="18122"/>
                    <a:pt x="7340" y="18068"/>
                  </a:cubicBezTo>
                  <a:cubicBezTo>
                    <a:pt x="7366" y="17266"/>
                    <a:pt x="8040" y="16613"/>
                    <a:pt x="8833" y="16613"/>
                  </a:cubicBezTo>
                  <a:cubicBezTo>
                    <a:pt x="8864" y="16613"/>
                    <a:pt x="8895" y="16614"/>
                    <a:pt x="8927" y="16616"/>
                  </a:cubicBezTo>
                  <a:cubicBezTo>
                    <a:pt x="9760" y="16643"/>
                    <a:pt x="10432" y="17342"/>
                    <a:pt x="10405" y="18176"/>
                  </a:cubicBezTo>
                  <a:cubicBezTo>
                    <a:pt x="10405" y="18229"/>
                    <a:pt x="10378" y="18283"/>
                    <a:pt x="10378" y="18337"/>
                  </a:cubicBezTo>
                  <a:cubicBezTo>
                    <a:pt x="10970" y="18256"/>
                    <a:pt x="11561" y="18122"/>
                    <a:pt x="12126" y="17934"/>
                  </a:cubicBezTo>
                  <a:cubicBezTo>
                    <a:pt x="12072" y="17880"/>
                    <a:pt x="12045" y="17853"/>
                    <a:pt x="12018" y="17799"/>
                  </a:cubicBezTo>
                  <a:cubicBezTo>
                    <a:pt x="11615" y="17046"/>
                    <a:pt x="11911" y="16132"/>
                    <a:pt x="12664" y="15729"/>
                  </a:cubicBezTo>
                  <a:cubicBezTo>
                    <a:pt x="12885" y="15606"/>
                    <a:pt x="13126" y="15548"/>
                    <a:pt x="13365" y="15548"/>
                  </a:cubicBezTo>
                  <a:cubicBezTo>
                    <a:pt x="13910" y="15548"/>
                    <a:pt x="14445" y="15851"/>
                    <a:pt x="14707" y="16374"/>
                  </a:cubicBezTo>
                  <a:cubicBezTo>
                    <a:pt x="14734" y="16401"/>
                    <a:pt x="14761" y="16455"/>
                    <a:pt x="14788" y="16509"/>
                  </a:cubicBezTo>
                  <a:cubicBezTo>
                    <a:pt x="15245" y="16159"/>
                    <a:pt x="15702" y="15729"/>
                    <a:pt x="16105" y="15299"/>
                  </a:cubicBezTo>
                  <a:cubicBezTo>
                    <a:pt x="16051" y="15272"/>
                    <a:pt x="15998" y="15245"/>
                    <a:pt x="15944" y="15218"/>
                  </a:cubicBezTo>
                  <a:cubicBezTo>
                    <a:pt x="15218" y="14761"/>
                    <a:pt x="15003" y="13820"/>
                    <a:pt x="15460" y="13121"/>
                  </a:cubicBezTo>
                  <a:cubicBezTo>
                    <a:pt x="15737" y="12653"/>
                    <a:pt x="16227" y="12397"/>
                    <a:pt x="16735" y="12397"/>
                  </a:cubicBezTo>
                  <a:cubicBezTo>
                    <a:pt x="17014" y="12397"/>
                    <a:pt x="17299" y="12475"/>
                    <a:pt x="17557" y="12637"/>
                  </a:cubicBezTo>
                  <a:cubicBezTo>
                    <a:pt x="17611" y="12664"/>
                    <a:pt x="17638" y="12691"/>
                    <a:pt x="17691" y="12745"/>
                  </a:cubicBezTo>
                  <a:cubicBezTo>
                    <a:pt x="17933" y="12180"/>
                    <a:pt x="18095" y="11615"/>
                    <a:pt x="18229" y="10997"/>
                  </a:cubicBezTo>
                  <a:lnTo>
                    <a:pt x="18229" y="10997"/>
                  </a:lnTo>
                  <a:cubicBezTo>
                    <a:pt x="18148" y="11024"/>
                    <a:pt x="18095" y="11024"/>
                    <a:pt x="18014" y="11024"/>
                  </a:cubicBezTo>
                  <a:cubicBezTo>
                    <a:pt x="17181" y="10997"/>
                    <a:pt x="16535" y="10271"/>
                    <a:pt x="16562" y="9438"/>
                  </a:cubicBezTo>
                  <a:cubicBezTo>
                    <a:pt x="16589" y="8620"/>
                    <a:pt x="17261" y="7958"/>
                    <a:pt x="18073" y="7958"/>
                  </a:cubicBezTo>
                  <a:cubicBezTo>
                    <a:pt x="18089" y="7958"/>
                    <a:pt x="18105" y="7958"/>
                    <a:pt x="18122" y="7959"/>
                  </a:cubicBezTo>
                  <a:cubicBezTo>
                    <a:pt x="18202" y="7959"/>
                    <a:pt x="18283" y="7986"/>
                    <a:pt x="18337" y="7986"/>
                  </a:cubicBezTo>
                  <a:cubicBezTo>
                    <a:pt x="18256" y="7394"/>
                    <a:pt x="18122" y="6803"/>
                    <a:pt x="17933" y="6211"/>
                  </a:cubicBezTo>
                  <a:cubicBezTo>
                    <a:pt x="17880" y="6265"/>
                    <a:pt x="17799" y="6319"/>
                    <a:pt x="17745" y="6346"/>
                  </a:cubicBezTo>
                  <a:cubicBezTo>
                    <a:pt x="17516" y="6468"/>
                    <a:pt x="17272" y="6526"/>
                    <a:pt x="17032" y="6526"/>
                  </a:cubicBezTo>
                  <a:cubicBezTo>
                    <a:pt x="16483" y="6526"/>
                    <a:pt x="15955" y="6224"/>
                    <a:pt x="15675" y="5700"/>
                  </a:cubicBezTo>
                  <a:cubicBezTo>
                    <a:pt x="15272" y="4974"/>
                    <a:pt x="15567" y="4033"/>
                    <a:pt x="16320" y="3657"/>
                  </a:cubicBezTo>
                  <a:cubicBezTo>
                    <a:pt x="16374" y="3603"/>
                    <a:pt x="16455" y="3576"/>
                    <a:pt x="16508" y="3550"/>
                  </a:cubicBezTo>
                  <a:cubicBezTo>
                    <a:pt x="16159" y="3066"/>
                    <a:pt x="15729" y="2635"/>
                    <a:pt x="15272" y="2205"/>
                  </a:cubicBezTo>
                  <a:cubicBezTo>
                    <a:pt x="15245" y="2286"/>
                    <a:pt x="15218" y="2367"/>
                    <a:pt x="15164" y="2447"/>
                  </a:cubicBezTo>
                  <a:cubicBezTo>
                    <a:pt x="14866" y="2903"/>
                    <a:pt x="14363" y="3153"/>
                    <a:pt x="13855" y="3153"/>
                  </a:cubicBezTo>
                  <a:cubicBezTo>
                    <a:pt x="13584" y="3153"/>
                    <a:pt x="13311" y="3081"/>
                    <a:pt x="13067" y="2931"/>
                  </a:cubicBezTo>
                  <a:cubicBezTo>
                    <a:pt x="12341" y="2474"/>
                    <a:pt x="12126" y="1533"/>
                    <a:pt x="12583" y="807"/>
                  </a:cubicBezTo>
                  <a:cubicBezTo>
                    <a:pt x="12610" y="753"/>
                    <a:pt x="12664" y="673"/>
                    <a:pt x="12717" y="619"/>
                  </a:cubicBezTo>
                  <a:cubicBezTo>
                    <a:pt x="12153" y="404"/>
                    <a:pt x="11561" y="216"/>
                    <a:pt x="10943" y="81"/>
                  </a:cubicBezTo>
                  <a:lnTo>
                    <a:pt x="10943" y="81"/>
                  </a:lnTo>
                  <a:cubicBezTo>
                    <a:pt x="10970" y="162"/>
                    <a:pt x="10970" y="243"/>
                    <a:pt x="10970" y="350"/>
                  </a:cubicBezTo>
                  <a:cubicBezTo>
                    <a:pt x="10944" y="1152"/>
                    <a:pt x="10296" y="1805"/>
                    <a:pt x="9480" y="1805"/>
                  </a:cubicBezTo>
                  <a:cubicBezTo>
                    <a:pt x="9448" y="1805"/>
                    <a:pt x="9416" y="1804"/>
                    <a:pt x="9384" y="1802"/>
                  </a:cubicBezTo>
                  <a:cubicBezTo>
                    <a:pt x="8550" y="1775"/>
                    <a:pt x="7878" y="1076"/>
                    <a:pt x="7932" y="243"/>
                  </a:cubicBezTo>
                  <a:cubicBezTo>
                    <a:pt x="7932" y="162"/>
                    <a:pt x="7932" y="81"/>
                    <a:pt x="7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5616050" y="4496375"/>
              <a:ext cx="362300" cy="361650"/>
            </a:xfrm>
            <a:custGeom>
              <a:avLst/>
              <a:gdLst/>
              <a:ahLst/>
              <a:cxnLst/>
              <a:rect l="l" t="t" r="r" b="b"/>
              <a:pathLst>
                <a:path w="14492" h="14466" extrusionOk="0">
                  <a:moveTo>
                    <a:pt x="7260" y="2635"/>
                  </a:moveTo>
                  <a:cubicBezTo>
                    <a:pt x="9384" y="2635"/>
                    <a:pt x="11292" y="4141"/>
                    <a:pt x="11749" y="6319"/>
                  </a:cubicBezTo>
                  <a:cubicBezTo>
                    <a:pt x="11803" y="6641"/>
                    <a:pt x="11830" y="6937"/>
                    <a:pt x="11830" y="7233"/>
                  </a:cubicBezTo>
                  <a:cubicBezTo>
                    <a:pt x="11830" y="9357"/>
                    <a:pt x="10325" y="11293"/>
                    <a:pt x="8147" y="11723"/>
                  </a:cubicBezTo>
                  <a:cubicBezTo>
                    <a:pt x="7851" y="11776"/>
                    <a:pt x="7555" y="11803"/>
                    <a:pt x="7260" y="11803"/>
                  </a:cubicBezTo>
                  <a:cubicBezTo>
                    <a:pt x="5109" y="11803"/>
                    <a:pt x="3200" y="10298"/>
                    <a:pt x="2770" y="8147"/>
                  </a:cubicBezTo>
                  <a:cubicBezTo>
                    <a:pt x="2689" y="7824"/>
                    <a:pt x="2662" y="7528"/>
                    <a:pt x="2662" y="7233"/>
                  </a:cubicBezTo>
                  <a:cubicBezTo>
                    <a:pt x="2662" y="5082"/>
                    <a:pt x="4168" y="3173"/>
                    <a:pt x="6345" y="2743"/>
                  </a:cubicBezTo>
                  <a:cubicBezTo>
                    <a:pt x="6641" y="2689"/>
                    <a:pt x="6964" y="2635"/>
                    <a:pt x="7260" y="2635"/>
                  </a:cubicBezTo>
                  <a:close/>
                  <a:moveTo>
                    <a:pt x="7260" y="2313"/>
                  </a:moveTo>
                  <a:cubicBezTo>
                    <a:pt x="6937" y="2313"/>
                    <a:pt x="6614" y="2339"/>
                    <a:pt x="6265" y="2420"/>
                  </a:cubicBezTo>
                  <a:cubicBezTo>
                    <a:pt x="3953" y="2877"/>
                    <a:pt x="2339" y="4947"/>
                    <a:pt x="2339" y="7233"/>
                  </a:cubicBezTo>
                  <a:cubicBezTo>
                    <a:pt x="2339" y="7555"/>
                    <a:pt x="2366" y="7878"/>
                    <a:pt x="2420" y="8201"/>
                  </a:cubicBezTo>
                  <a:cubicBezTo>
                    <a:pt x="2904" y="10540"/>
                    <a:pt x="4947" y="12153"/>
                    <a:pt x="7260" y="12153"/>
                  </a:cubicBezTo>
                  <a:cubicBezTo>
                    <a:pt x="7582" y="12153"/>
                    <a:pt x="7905" y="12126"/>
                    <a:pt x="8227" y="12045"/>
                  </a:cubicBezTo>
                  <a:cubicBezTo>
                    <a:pt x="10567" y="11588"/>
                    <a:pt x="12180" y="9518"/>
                    <a:pt x="12180" y="7233"/>
                  </a:cubicBezTo>
                  <a:cubicBezTo>
                    <a:pt x="12180" y="6910"/>
                    <a:pt x="12126" y="6587"/>
                    <a:pt x="12072" y="6265"/>
                  </a:cubicBezTo>
                  <a:cubicBezTo>
                    <a:pt x="11588" y="3926"/>
                    <a:pt x="9545" y="2313"/>
                    <a:pt x="7260" y="2313"/>
                  </a:cubicBezTo>
                  <a:close/>
                  <a:moveTo>
                    <a:pt x="7260" y="323"/>
                  </a:moveTo>
                  <a:cubicBezTo>
                    <a:pt x="10459" y="323"/>
                    <a:pt x="13363" y="2581"/>
                    <a:pt x="14008" y="5862"/>
                  </a:cubicBezTo>
                  <a:cubicBezTo>
                    <a:pt x="14115" y="6319"/>
                    <a:pt x="14142" y="6776"/>
                    <a:pt x="14142" y="7233"/>
                  </a:cubicBezTo>
                  <a:cubicBezTo>
                    <a:pt x="14142" y="10459"/>
                    <a:pt x="11884" y="13336"/>
                    <a:pt x="8631" y="14008"/>
                  </a:cubicBezTo>
                  <a:cubicBezTo>
                    <a:pt x="8147" y="14089"/>
                    <a:pt x="7690" y="14142"/>
                    <a:pt x="7260" y="14142"/>
                  </a:cubicBezTo>
                  <a:cubicBezTo>
                    <a:pt x="4033" y="14142"/>
                    <a:pt x="1156" y="11857"/>
                    <a:pt x="484" y="8604"/>
                  </a:cubicBezTo>
                  <a:cubicBezTo>
                    <a:pt x="404" y="8147"/>
                    <a:pt x="350" y="7690"/>
                    <a:pt x="350" y="7233"/>
                  </a:cubicBezTo>
                  <a:cubicBezTo>
                    <a:pt x="350" y="4006"/>
                    <a:pt x="2608" y="1130"/>
                    <a:pt x="5888" y="457"/>
                  </a:cubicBezTo>
                  <a:cubicBezTo>
                    <a:pt x="6345" y="377"/>
                    <a:pt x="6802" y="323"/>
                    <a:pt x="7260" y="323"/>
                  </a:cubicBezTo>
                  <a:close/>
                  <a:moveTo>
                    <a:pt x="7260" y="0"/>
                  </a:moveTo>
                  <a:cubicBezTo>
                    <a:pt x="6776" y="0"/>
                    <a:pt x="6292" y="27"/>
                    <a:pt x="5808" y="135"/>
                  </a:cubicBezTo>
                  <a:cubicBezTo>
                    <a:pt x="2393" y="834"/>
                    <a:pt x="0" y="3845"/>
                    <a:pt x="0" y="7233"/>
                  </a:cubicBezTo>
                  <a:cubicBezTo>
                    <a:pt x="0" y="7690"/>
                    <a:pt x="54" y="8174"/>
                    <a:pt x="162" y="8658"/>
                  </a:cubicBezTo>
                  <a:cubicBezTo>
                    <a:pt x="861" y="12099"/>
                    <a:pt x="3872" y="14465"/>
                    <a:pt x="7260" y="14465"/>
                  </a:cubicBezTo>
                  <a:cubicBezTo>
                    <a:pt x="7717" y="14465"/>
                    <a:pt x="8201" y="14411"/>
                    <a:pt x="8684" y="14331"/>
                  </a:cubicBezTo>
                  <a:cubicBezTo>
                    <a:pt x="12126" y="13632"/>
                    <a:pt x="14492" y="10620"/>
                    <a:pt x="14492" y="7233"/>
                  </a:cubicBezTo>
                  <a:cubicBezTo>
                    <a:pt x="14492" y="6749"/>
                    <a:pt x="14438" y="6292"/>
                    <a:pt x="14357" y="5808"/>
                  </a:cubicBezTo>
                  <a:cubicBezTo>
                    <a:pt x="13658" y="2366"/>
                    <a:pt x="10620" y="0"/>
                    <a:pt x="7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953975" y="448495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880725" y="441100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2038200" y="2164950"/>
            <a:ext cx="5067600" cy="1125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6" name="Google Shape;146;p14"/>
          <p:cNvSpPr txBox="1">
            <a:spLocks noGrp="1"/>
          </p:cNvSpPr>
          <p:nvPr>
            <p:ph type="title" idx="2" hasCustomPrompt="1"/>
          </p:nvPr>
        </p:nvSpPr>
        <p:spPr>
          <a:xfrm>
            <a:off x="3942900" y="1143125"/>
            <a:ext cx="1258200" cy="915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7" name="Google Shape;147;p14"/>
          <p:cNvSpPr txBox="1">
            <a:spLocks noGrp="1"/>
          </p:cNvSpPr>
          <p:nvPr>
            <p:ph type="subTitle" idx="1"/>
          </p:nvPr>
        </p:nvSpPr>
        <p:spPr>
          <a:xfrm>
            <a:off x="2038200" y="3356450"/>
            <a:ext cx="506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4"/>
          <p:cNvSpPr/>
          <p:nvPr/>
        </p:nvSpPr>
        <p:spPr>
          <a:xfrm>
            <a:off x="0" y="5094975"/>
            <a:ext cx="9246600" cy="48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9" name="Google Shape;149;p14"/>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 name="Google Shape;150;p14"/>
          <p:cNvSpPr/>
          <p:nvPr/>
        </p:nvSpPr>
        <p:spPr>
          <a:xfrm>
            <a:off x="8280075" y="138450"/>
            <a:ext cx="672039" cy="671107"/>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225225" y="4656168"/>
            <a:ext cx="292968" cy="292523"/>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5"/>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55" name="Google Shape;155;p15"/>
          <p:cNvGrpSpPr/>
          <p:nvPr/>
        </p:nvGrpSpPr>
        <p:grpSpPr>
          <a:xfrm>
            <a:off x="273625" y="201525"/>
            <a:ext cx="389298" cy="401704"/>
            <a:chOff x="8584700" y="137800"/>
            <a:chExt cx="389298" cy="401704"/>
          </a:xfrm>
        </p:grpSpPr>
        <p:sp>
          <p:nvSpPr>
            <p:cNvPr id="156" name="Google Shape;156;p15"/>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5"/>
          <p:cNvGrpSpPr/>
          <p:nvPr/>
        </p:nvGrpSpPr>
        <p:grpSpPr>
          <a:xfrm>
            <a:off x="8308975" y="4389896"/>
            <a:ext cx="614450" cy="614472"/>
            <a:chOff x="132525" y="4264550"/>
            <a:chExt cx="678875" cy="678900"/>
          </a:xfrm>
        </p:grpSpPr>
        <p:sp>
          <p:nvSpPr>
            <p:cNvPr id="160" name="Google Shape;160;p15"/>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 name="Google Shape;164;p16"/>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65" name="Google Shape;165;p16"/>
          <p:cNvGrpSpPr/>
          <p:nvPr/>
        </p:nvGrpSpPr>
        <p:grpSpPr>
          <a:xfrm flipH="1">
            <a:off x="-1706971" y="-1780675"/>
            <a:ext cx="11992197" cy="8620568"/>
            <a:chOff x="-1706971" y="-1780675"/>
            <a:chExt cx="11992197" cy="8620568"/>
          </a:xfrm>
        </p:grpSpPr>
        <p:grpSp>
          <p:nvGrpSpPr>
            <p:cNvPr id="166" name="Google Shape;166;p16"/>
            <p:cNvGrpSpPr/>
            <p:nvPr/>
          </p:nvGrpSpPr>
          <p:grpSpPr>
            <a:xfrm rot="-8100399" flipH="1">
              <a:off x="-1728808" y="4290323"/>
              <a:ext cx="3680921" cy="1462496"/>
              <a:chOff x="906900" y="1372425"/>
              <a:chExt cx="6045300" cy="2582125"/>
            </a:xfrm>
          </p:grpSpPr>
          <p:sp>
            <p:nvSpPr>
              <p:cNvPr id="167" name="Google Shape;167;p16"/>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6"/>
            <p:cNvGrpSpPr/>
            <p:nvPr/>
          </p:nvGrpSpPr>
          <p:grpSpPr>
            <a:xfrm rot="2699601" flipH="1">
              <a:off x="6626142" y="-693602"/>
              <a:ext cx="3680921" cy="1462496"/>
              <a:chOff x="906900" y="1372425"/>
              <a:chExt cx="6045300" cy="2582125"/>
            </a:xfrm>
          </p:grpSpPr>
          <p:sp>
            <p:nvSpPr>
              <p:cNvPr id="177" name="Google Shape;177;p16"/>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16"/>
          <p:cNvGrpSpPr/>
          <p:nvPr/>
        </p:nvGrpSpPr>
        <p:grpSpPr>
          <a:xfrm>
            <a:off x="8430773" y="174542"/>
            <a:ext cx="499796" cy="499796"/>
            <a:chOff x="3004525" y="3774475"/>
            <a:chExt cx="448650" cy="448650"/>
          </a:xfrm>
        </p:grpSpPr>
        <p:sp>
          <p:nvSpPr>
            <p:cNvPr id="187" name="Google Shape;187;p16"/>
            <p:cNvSpPr/>
            <p:nvPr/>
          </p:nvSpPr>
          <p:spPr>
            <a:xfrm>
              <a:off x="3004525" y="3774475"/>
              <a:ext cx="448650" cy="448650"/>
            </a:xfrm>
            <a:custGeom>
              <a:avLst/>
              <a:gdLst/>
              <a:ahLst/>
              <a:cxnLst/>
              <a:rect l="l" t="t" r="r" b="b"/>
              <a:pathLst>
                <a:path w="17946" h="17946" extrusionOk="0">
                  <a:moveTo>
                    <a:pt x="8973" y="0"/>
                  </a:moveTo>
                  <a:cubicBezTo>
                    <a:pt x="4036" y="0"/>
                    <a:pt x="1" y="4010"/>
                    <a:pt x="1" y="8973"/>
                  </a:cubicBezTo>
                  <a:cubicBezTo>
                    <a:pt x="1" y="13910"/>
                    <a:pt x="4036" y="17945"/>
                    <a:pt x="8973" y="17945"/>
                  </a:cubicBezTo>
                  <a:cubicBezTo>
                    <a:pt x="13936" y="17945"/>
                    <a:pt x="17946" y="13910"/>
                    <a:pt x="17946" y="8973"/>
                  </a:cubicBezTo>
                  <a:cubicBezTo>
                    <a:pt x="17946" y="4010"/>
                    <a:pt x="13936" y="0"/>
                    <a:pt x="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3072200" y="3840250"/>
              <a:ext cx="313950" cy="309550"/>
            </a:xfrm>
            <a:custGeom>
              <a:avLst/>
              <a:gdLst/>
              <a:ahLst/>
              <a:cxnLst/>
              <a:rect l="l" t="t" r="r" b="b"/>
              <a:pathLst>
                <a:path w="12558" h="12382" extrusionOk="0">
                  <a:moveTo>
                    <a:pt x="6392" y="4136"/>
                  </a:moveTo>
                  <a:cubicBezTo>
                    <a:pt x="7620" y="4136"/>
                    <a:pt x="8597" y="5114"/>
                    <a:pt x="8597" y="6317"/>
                  </a:cubicBezTo>
                  <a:cubicBezTo>
                    <a:pt x="8597" y="7520"/>
                    <a:pt x="7620" y="8497"/>
                    <a:pt x="6392" y="8497"/>
                  </a:cubicBezTo>
                  <a:cubicBezTo>
                    <a:pt x="5189" y="8497"/>
                    <a:pt x="4211" y="7520"/>
                    <a:pt x="4211" y="6317"/>
                  </a:cubicBezTo>
                  <a:cubicBezTo>
                    <a:pt x="4211" y="5114"/>
                    <a:pt x="5189" y="4136"/>
                    <a:pt x="6392" y="4136"/>
                  </a:cubicBezTo>
                  <a:close/>
                  <a:moveTo>
                    <a:pt x="5264" y="1"/>
                  </a:moveTo>
                  <a:lnTo>
                    <a:pt x="4788" y="1856"/>
                  </a:lnTo>
                  <a:cubicBezTo>
                    <a:pt x="4562" y="1931"/>
                    <a:pt x="4361" y="2006"/>
                    <a:pt x="4186" y="2106"/>
                  </a:cubicBezTo>
                  <a:lnTo>
                    <a:pt x="2557" y="1004"/>
                  </a:lnTo>
                  <a:lnTo>
                    <a:pt x="2206" y="1304"/>
                  </a:lnTo>
                  <a:lnTo>
                    <a:pt x="1354" y="2056"/>
                  </a:lnTo>
                  <a:lnTo>
                    <a:pt x="1003" y="2357"/>
                  </a:lnTo>
                  <a:lnTo>
                    <a:pt x="2006" y="4312"/>
                  </a:lnTo>
                  <a:cubicBezTo>
                    <a:pt x="1981" y="4412"/>
                    <a:pt x="1930" y="4512"/>
                    <a:pt x="1880" y="4613"/>
                  </a:cubicBezTo>
                  <a:lnTo>
                    <a:pt x="1" y="5089"/>
                  </a:lnTo>
                  <a:lnTo>
                    <a:pt x="1" y="5565"/>
                  </a:lnTo>
                  <a:lnTo>
                    <a:pt x="1" y="6693"/>
                  </a:lnTo>
                  <a:lnTo>
                    <a:pt x="1" y="7144"/>
                  </a:lnTo>
                  <a:lnTo>
                    <a:pt x="1755" y="7595"/>
                  </a:lnTo>
                  <a:cubicBezTo>
                    <a:pt x="1805" y="7745"/>
                    <a:pt x="1855" y="7896"/>
                    <a:pt x="1905" y="8046"/>
                  </a:cubicBezTo>
                  <a:lnTo>
                    <a:pt x="878" y="10026"/>
                  </a:lnTo>
                  <a:lnTo>
                    <a:pt x="1229" y="10327"/>
                  </a:lnTo>
                  <a:lnTo>
                    <a:pt x="2081" y="11079"/>
                  </a:lnTo>
                  <a:lnTo>
                    <a:pt x="2432" y="11380"/>
                  </a:lnTo>
                  <a:lnTo>
                    <a:pt x="3910" y="10377"/>
                  </a:lnTo>
                  <a:cubicBezTo>
                    <a:pt x="4161" y="10527"/>
                    <a:pt x="4412" y="10653"/>
                    <a:pt x="4712" y="10753"/>
                  </a:cubicBezTo>
                  <a:lnTo>
                    <a:pt x="5113" y="12382"/>
                  </a:lnTo>
                  <a:lnTo>
                    <a:pt x="7169" y="12382"/>
                  </a:lnTo>
                  <a:lnTo>
                    <a:pt x="7570" y="10828"/>
                  </a:lnTo>
                  <a:cubicBezTo>
                    <a:pt x="7895" y="10753"/>
                    <a:pt x="8221" y="10628"/>
                    <a:pt x="8522" y="10452"/>
                  </a:cubicBezTo>
                  <a:lnTo>
                    <a:pt x="9875" y="11380"/>
                  </a:lnTo>
                  <a:lnTo>
                    <a:pt x="10226" y="11079"/>
                  </a:lnTo>
                  <a:lnTo>
                    <a:pt x="11078" y="10327"/>
                  </a:lnTo>
                  <a:lnTo>
                    <a:pt x="11429" y="10026"/>
                  </a:lnTo>
                  <a:lnTo>
                    <a:pt x="10552" y="8322"/>
                  </a:lnTo>
                  <a:cubicBezTo>
                    <a:pt x="10652" y="8071"/>
                    <a:pt x="10727" y="7846"/>
                    <a:pt x="10803" y="7595"/>
                  </a:cubicBezTo>
                  <a:lnTo>
                    <a:pt x="12557" y="7144"/>
                  </a:lnTo>
                  <a:lnTo>
                    <a:pt x="12557" y="6693"/>
                  </a:lnTo>
                  <a:lnTo>
                    <a:pt x="12557" y="5565"/>
                  </a:lnTo>
                  <a:lnTo>
                    <a:pt x="12557" y="5089"/>
                  </a:lnTo>
                  <a:lnTo>
                    <a:pt x="10677" y="4613"/>
                  </a:lnTo>
                  <a:cubicBezTo>
                    <a:pt x="10627" y="4512"/>
                    <a:pt x="10602" y="4412"/>
                    <a:pt x="10552" y="4312"/>
                  </a:cubicBezTo>
                  <a:lnTo>
                    <a:pt x="11555" y="2357"/>
                  </a:lnTo>
                  <a:lnTo>
                    <a:pt x="11204" y="2056"/>
                  </a:lnTo>
                  <a:lnTo>
                    <a:pt x="10352" y="1304"/>
                  </a:lnTo>
                  <a:lnTo>
                    <a:pt x="10001" y="1004"/>
                  </a:lnTo>
                  <a:lnTo>
                    <a:pt x="8372" y="2106"/>
                  </a:lnTo>
                  <a:cubicBezTo>
                    <a:pt x="8196" y="2006"/>
                    <a:pt x="7996" y="1931"/>
                    <a:pt x="7795" y="1856"/>
                  </a:cubicBezTo>
                  <a:lnTo>
                    <a:pt x="7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89"/>
        <p:cNvGrpSpPr/>
        <p:nvPr/>
      </p:nvGrpSpPr>
      <p:grpSpPr>
        <a:xfrm>
          <a:off x="0" y="0"/>
          <a:ext cx="0" cy="0"/>
          <a:chOff x="0" y="0"/>
          <a:chExt cx="0" cy="0"/>
        </a:xfrm>
      </p:grpSpPr>
      <p:sp>
        <p:nvSpPr>
          <p:cNvPr id="190" name="Google Shape;19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17"/>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92" name="Google Shape;192;p17"/>
          <p:cNvGrpSpPr/>
          <p:nvPr/>
        </p:nvGrpSpPr>
        <p:grpSpPr>
          <a:xfrm>
            <a:off x="362112" y="150006"/>
            <a:ext cx="1058488" cy="295026"/>
            <a:chOff x="7199675" y="4604000"/>
            <a:chExt cx="1944320" cy="541928"/>
          </a:xfrm>
        </p:grpSpPr>
        <p:sp>
          <p:nvSpPr>
            <p:cNvPr id="193" name="Google Shape;193;p17"/>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7"/>
          <p:cNvGrpSpPr/>
          <p:nvPr/>
        </p:nvGrpSpPr>
        <p:grpSpPr>
          <a:xfrm>
            <a:off x="8531000" y="4604000"/>
            <a:ext cx="389298" cy="401704"/>
            <a:chOff x="8584700" y="137800"/>
            <a:chExt cx="389298" cy="401704"/>
          </a:xfrm>
        </p:grpSpPr>
        <p:sp>
          <p:nvSpPr>
            <p:cNvPr id="203" name="Google Shape;203;p17"/>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8" name="Google Shape;208;p18"/>
          <p:cNvSpPr txBox="1">
            <a:spLocks noGrp="1"/>
          </p:cNvSpPr>
          <p:nvPr>
            <p:ph type="body" idx="1"/>
          </p:nvPr>
        </p:nvSpPr>
        <p:spPr>
          <a:xfrm>
            <a:off x="720000" y="1215750"/>
            <a:ext cx="7704000" cy="146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209" name="Google Shape;209;p18"/>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0" name="Google Shape;210;p18"/>
          <p:cNvSpPr/>
          <p:nvPr/>
        </p:nvSpPr>
        <p:spPr>
          <a:xfrm>
            <a:off x="8380350" y="109051"/>
            <a:ext cx="548617" cy="547816"/>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8"/>
          <p:cNvGrpSpPr/>
          <p:nvPr/>
        </p:nvGrpSpPr>
        <p:grpSpPr>
          <a:xfrm>
            <a:off x="180525" y="4604000"/>
            <a:ext cx="389298" cy="401704"/>
            <a:chOff x="8584700" y="137800"/>
            <a:chExt cx="389298" cy="401704"/>
          </a:xfrm>
        </p:grpSpPr>
        <p:sp>
          <p:nvSpPr>
            <p:cNvPr id="212" name="Google Shape;212;p18"/>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215"/>
        <p:cNvGrpSpPr/>
        <p:nvPr/>
      </p:nvGrpSpPr>
      <p:grpSpPr>
        <a:xfrm>
          <a:off x="0" y="0"/>
          <a:ext cx="0" cy="0"/>
          <a:chOff x="0" y="0"/>
          <a:chExt cx="0" cy="0"/>
        </a:xfrm>
      </p:grpSpPr>
      <p:sp>
        <p:nvSpPr>
          <p:cNvPr id="216" name="Google Shape;21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19"/>
          <p:cNvSpPr txBox="1">
            <a:spLocks noGrp="1"/>
          </p:cNvSpPr>
          <p:nvPr>
            <p:ph type="body" idx="1"/>
          </p:nvPr>
        </p:nvSpPr>
        <p:spPr>
          <a:xfrm>
            <a:off x="720000" y="1215739"/>
            <a:ext cx="77040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218" name="Google Shape;218;p19"/>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19" name="Google Shape;219;p19"/>
          <p:cNvGrpSpPr/>
          <p:nvPr/>
        </p:nvGrpSpPr>
        <p:grpSpPr>
          <a:xfrm flipH="1">
            <a:off x="7997975" y="0"/>
            <a:ext cx="1146025" cy="678900"/>
            <a:chOff x="4880725" y="4411000"/>
            <a:chExt cx="1146025" cy="678900"/>
          </a:xfrm>
        </p:grpSpPr>
        <p:sp>
          <p:nvSpPr>
            <p:cNvPr id="220" name="Google Shape;220;p19"/>
            <p:cNvSpPr/>
            <p:nvPr/>
          </p:nvSpPr>
          <p:spPr>
            <a:xfrm>
              <a:off x="5568325" y="4447975"/>
              <a:ext cx="458425" cy="458425"/>
            </a:xfrm>
            <a:custGeom>
              <a:avLst/>
              <a:gdLst/>
              <a:ahLst/>
              <a:cxnLst/>
              <a:rect l="l" t="t" r="r" b="b"/>
              <a:pathLst>
                <a:path w="18337" h="18337" extrusionOk="0">
                  <a:moveTo>
                    <a:pt x="9137" y="2953"/>
                  </a:moveTo>
                  <a:cubicBezTo>
                    <a:pt x="9219" y="2953"/>
                    <a:pt x="9301" y="2955"/>
                    <a:pt x="9384" y="2958"/>
                  </a:cubicBezTo>
                  <a:cubicBezTo>
                    <a:pt x="12798" y="3066"/>
                    <a:pt x="15487" y="5942"/>
                    <a:pt x="15379" y="9384"/>
                  </a:cubicBezTo>
                  <a:cubicBezTo>
                    <a:pt x="15248" y="12743"/>
                    <a:pt x="12505" y="15384"/>
                    <a:pt x="9174" y="15384"/>
                  </a:cubicBezTo>
                  <a:cubicBezTo>
                    <a:pt x="9092" y="15384"/>
                    <a:pt x="9009" y="15383"/>
                    <a:pt x="8927" y="15379"/>
                  </a:cubicBezTo>
                  <a:cubicBezTo>
                    <a:pt x="5512" y="15272"/>
                    <a:pt x="2823" y="12368"/>
                    <a:pt x="2931" y="8954"/>
                  </a:cubicBezTo>
                  <a:cubicBezTo>
                    <a:pt x="3062" y="5595"/>
                    <a:pt x="5806" y="2953"/>
                    <a:pt x="9137" y="2953"/>
                  </a:cubicBezTo>
                  <a:close/>
                  <a:moveTo>
                    <a:pt x="7959" y="1"/>
                  </a:moveTo>
                  <a:lnTo>
                    <a:pt x="7959" y="1"/>
                  </a:lnTo>
                  <a:cubicBezTo>
                    <a:pt x="7340" y="81"/>
                    <a:pt x="6722" y="216"/>
                    <a:pt x="6157" y="404"/>
                  </a:cubicBezTo>
                  <a:cubicBezTo>
                    <a:pt x="6211" y="485"/>
                    <a:pt x="6265" y="538"/>
                    <a:pt x="6292" y="619"/>
                  </a:cubicBezTo>
                  <a:cubicBezTo>
                    <a:pt x="6695" y="1372"/>
                    <a:pt x="6399" y="2286"/>
                    <a:pt x="5673" y="2689"/>
                  </a:cubicBezTo>
                  <a:cubicBezTo>
                    <a:pt x="5444" y="2812"/>
                    <a:pt x="5197" y="2870"/>
                    <a:pt x="4955" y="2870"/>
                  </a:cubicBezTo>
                  <a:cubicBezTo>
                    <a:pt x="4400" y="2870"/>
                    <a:pt x="3865" y="2567"/>
                    <a:pt x="3603" y="2044"/>
                  </a:cubicBezTo>
                  <a:cubicBezTo>
                    <a:pt x="3549" y="1990"/>
                    <a:pt x="3522" y="1909"/>
                    <a:pt x="3522" y="1829"/>
                  </a:cubicBezTo>
                  <a:cubicBezTo>
                    <a:pt x="3012" y="2205"/>
                    <a:pt x="2581" y="2635"/>
                    <a:pt x="2178" y="3092"/>
                  </a:cubicBezTo>
                  <a:cubicBezTo>
                    <a:pt x="2259" y="3119"/>
                    <a:pt x="2313" y="3173"/>
                    <a:pt x="2393" y="3200"/>
                  </a:cubicBezTo>
                  <a:cubicBezTo>
                    <a:pt x="3092" y="3657"/>
                    <a:pt x="3307" y="4598"/>
                    <a:pt x="2877" y="5297"/>
                  </a:cubicBezTo>
                  <a:cubicBezTo>
                    <a:pt x="2578" y="5772"/>
                    <a:pt x="2072" y="6028"/>
                    <a:pt x="1555" y="6028"/>
                  </a:cubicBezTo>
                  <a:cubicBezTo>
                    <a:pt x="1281" y="6028"/>
                    <a:pt x="1004" y="5957"/>
                    <a:pt x="753" y="5808"/>
                  </a:cubicBezTo>
                  <a:cubicBezTo>
                    <a:pt x="699" y="5754"/>
                    <a:pt x="646" y="5700"/>
                    <a:pt x="592" y="5674"/>
                  </a:cubicBezTo>
                  <a:cubicBezTo>
                    <a:pt x="377" y="6211"/>
                    <a:pt x="189" y="6803"/>
                    <a:pt x="81" y="7421"/>
                  </a:cubicBezTo>
                  <a:cubicBezTo>
                    <a:pt x="135" y="7394"/>
                    <a:pt x="215" y="7394"/>
                    <a:pt x="296" y="7394"/>
                  </a:cubicBezTo>
                  <a:cubicBezTo>
                    <a:pt x="1130" y="7421"/>
                    <a:pt x="1802" y="8147"/>
                    <a:pt x="1775" y="8981"/>
                  </a:cubicBezTo>
                  <a:cubicBezTo>
                    <a:pt x="1722" y="9798"/>
                    <a:pt x="1049" y="10460"/>
                    <a:pt x="237" y="10460"/>
                  </a:cubicBezTo>
                  <a:cubicBezTo>
                    <a:pt x="221" y="10460"/>
                    <a:pt x="205" y="10460"/>
                    <a:pt x="189" y="10459"/>
                  </a:cubicBezTo>
                  <a:cubicBezTo>
                    <a:pt x="108" y="10459"/>
                    <a:pt x="54" y="10432"/>
                    <a:pt x="0" y="10432"/>
                  </a:cubicBezTo>
                  <a:cubicBezTo>
                    <a:pt x="81" y="11024"/>
                    <a:pt x="215" y="11615"/>
                    <a:pt x="404" y="12180"/>
                  </a:cubicBezTo>
                  <a:cubicBezTo>
                    <a:pt x="457" y="12153"/>
                    <a:pt x="511" y="12099"/>
                    <a:pt x="565" y="12072"/>
                  </a:cubicBezTo>
                  <a:cubicBezTo>
                    <a:pt x="794" y="11950"/>
                    <a:pt x="1038" y="11892"/>
                    <a:pt x="1279" y="11892"/>
                  </a:cubicBezTo>
                  <a:cubicBezTo>
                    <a:pt x="1827" y="11892"/>
                    <a:pt x="2355" y="12194"/>
                    <a:pt x="2635" y="12718"/>
                  </a:cubicBezTo>
                  <a:cubicBezTo>
                    <a:pt x="3039" y="13444"/>
                    <a:pt x="2743" y="14385"/>
                    <a:pt x="2017" y="14761"/>
                  </a:cubicBezTo>
                  <a:cubicBezTo>
                    <a:pt x="1963" y="14788"/>
                    <a:pt x="1909" y="14815"/>
                    <a:pt x="1856" y="14842"/>
                  </a:cubicBezTo>
                  <a:cubicBezTo>
                    <a:pt x="2205" y="15299"/>
                    <a:pt x="2635" y="15756"/>
                    <a:pt x="3065" y="16132"/>
                  </a:cubicBezTo>
                  <a:cubicBezTo>
                    <a:pt x="3092" y="16078"/>
                    <a:pt x="3119" y="16025"/>
                    <a:pt x="3146" y="15971"/>
                  </a:cubicBezTo>
                  <a:cubicBezTo>
                    <a:pt x="3444" y="15515"/>
                    <a:pt x="3947" y="15265"/>
                    <a:pt x="4462" y="15265"/>
                  </a:cubicBezTo>
                  <a:cubicBezTo>
                    <a:pt x="4738" y="15265"/>
                    <a:pt x="5017" y="15337"/>
                    <a:pt x="5270" y="15487"/>
                  </a:cubicBezTo>
                  <a:cubicBezTo>
                    <a:pt x="5969" y="15944"/>
                    <a:pt x="6184" y="16885"/>
                    <a:pt x="5754" y="17611"/>
                  </a:cubicBezTo>
                  <a:cubicBezTo>
                    <a:pt x="5727" y="17638"/>
                    <a:pt x="5673" y="17692"/>
                    <a:pt x="5646" y="17718"/>
                  </a:cubicBezTo>
                  <a:cubicBezTo>
                    <a:pt x="6184" y="17960"/>
                    <a:pt x="6776" y="18122"/>
                    <a:pt x="7367" y="18229"/>
                  </a:cubicBezTo>
                  <a:cubicBezTo>
                    <a:pt x="7340" y="18176"/>
                    <a:pt x="7340" y="18122"/>
                    <a:pt x="7340" y="18068"/>
                  </a:cubicBezTo>
                  <a:cubicBezTo>
                    <a:pt x="7366" y="17266"/>
                    <a:pt x="8040" y="16613"/>
                    <a:pt x="8833" y="16613"/>
                  </a:cubicBezTo>
                  <a:cubicBezTo>
                    <a:pt x="8864" y="16613"/>
                    <a:pt x="8895" y="16614"/>
                    <a:pt x="8927" y="16616"/>
                  </a:cubicBezTo>
                  <a:cubicBezTo>
                    <a:pt x="9760" y="16643"/>
                    <a:pt x="10432" y="17342"/>
                    <a:pt x="10405" y="18176"/>
                  </a:cubicBezTo>
                  <a:cubicBezTo>
                    <a:pt x="10405" y="18229"/>
                    <a:pt x="10378" y="18283"/>
                    <a:pt x="10378" y="18337"/>
                  </a:cubicBezTo>
                  <a:cubicBezTo>
                    <a:pt x="10970" y="18256"/>
                    <a:pt x="11561" y="18122"/>
                    <a:pt x="12126" y="17934"/>
                  </a:cubicBezTo>
                  <a:cubicBezTo>
                    <a:pt x="12072" y="17880"/>
                    <a:pt x="12045" y="17853"/>
                    <a:pt x="12018" y="17799"/>
                  </a:cubicBezTo>
                  <a:cubicBezTo>
                    <a:pt x="11615" y="17046"/>
                    <a:pt x="11911" y="16132"/>
                    <a:pt x="12664" y="15729"/>
                  </a:cubicBezTo>
                  <a:cubicBezTo>
                    <a:pt x="12885" y="15606"/>
                    <a:pt x="13126" y="15548"/>
                    <a:pt x="13365" y="15548"/>
                  </a:cubicBezTo>
                  <a:cubicBezTo>
                    <a:pt x="13910" y="15548"/>
                    <a:pt x="14445" y="15851"/>
                    <a:pt x="14707" y="16374"/>
                  </a:cubicBezTo>
                  <a:cubicBezTo>
                    <a:pt x="14734" y="16401"/>
                    <a:pt x="14761" y="16455"/>
                    <a:pt x="14788" y="16509"/>
                  </a:cubicBezTo>
                  <a:cubicBezTo>
                    <a:pt x="15245" y="16159"/>
                    <a:pt x="15702" y="15729"/>
                    <a:pt x="16105" y="15299"/>
                  </a:cubicBezTo>
                  <a:cubicBezTo>
                    <a:pt x="16051" y="15272"/>
                    <a:pt x="15998" y="15245"/>
                    <a:pt x="15944" y="15218"/>
                  </a:cubicBezTo>
                  <a:cubicBezTo>
                    <a:pt x="15218" y="14761"/>
                    <a:pt x="15003" y="13820"/>
                    <a:pt x="15460" y="13121"/>
                  </a:cubicBezTo>
                  <a:cubicBezTo>
                    <a:pt x="15737" y="12653"/>
                    <a:pt x="16227" y="12397"/>
                    <a:pt x="16735" y="12397"/>
                  </a:cubicBezTo>
                  <a:cubicBezTo>
                    <a:pt x="17014" y="12397"/>
                    <a:pt x="17299" y="12475"/>
                    <a:pt x="17557" y="12637"/>
                  </a:cubicBezTo>
                  <a:cubicBezTo>
                    <a:pt x="17611" y="12664"/>
                    <a:pt x="17638" y="12691"/>
                    <a:pt x="17691" y="12745"/>
                  </a:cubicBezTo>
                  <a:cubicBezTo>
                    <a:pt x="17933" y="12180"/>
                    <a:pt x="18095" y="11615"/>
                    <a:pt x="18229" y="10997"/>
                  </a:cubicBezTo>
                  <a:lnTo>
                    <a:pt x="18229" y="10997"/>
                  </a:lnTo>
                  <a:cubicBezTo>
                    <a:pt x="18148" y="11024"/>
                    <a:pt x="18095" y="11024"/>
                    <a:pt x="18014" y="11024"/>
                  </a:cubicBezTo>
                  <a:cubicBezTo>
                    <a:pt x="17181" y="10997"/>
                    <a:pt x="16535" y="10271"/>
                    <a:pt x="16562" y="9438"/>
                  </a:cubicBezTo>
                  <a:cubicBezTo>
                    <a:pt x="16589" y="8620"/>
                    <a:pt x="17261" y="7958"/>
                    <a:pt x="18073" y="7958"/>
                  </a:cubicBezTo>
                  <a:cubicBezTo>
                    <a:pt x="18089" y="7958"/>
                    <a:pt x="18105" y="7958"/>
                    <a:pt x="18122" y="7959"/>
                  </a:cubicBezTo>
                  <a:cubicBezTo>
                    <a:pt x="18202" y="7959"/>
                    <a:pt x="18283" y="7986"/>
                    <a:pt x="18337" y="7986"/>
                  </a:cubicBezTo>
                  <a:cubicBezTo>
                    <a:pt x="18256" y="7394"/>
                    <a:pt x="18122" y="6803"/>
                    <a:pt x="17933" y="6211"/>
                  </a:cubicBezTo>
                  <a:cubicBezTo>
                    <a:pt x="17880" y="6265"/>
                    <a:pt x="17799" y="6319"/>
                    <a:pt x="17745" y="6346"/>
                  </a:cubicBezTo>
                  <a:cubicBezTo>
                    <a:pt x="17516" y="6468"/>
                    <a:pt x="17272" y="6526"/>
                    <a:pt x="17032" y="6526"/>
                  </a:cubicBezTo>
                  <a:cubicBezTo>
                    <a:pt x="16483" y="6526"/>
                    <a:pt x="15955" y="6224"/>
                    <a:pt x="15675" y="5700"/>
                  </a:cubicBezTo>
                  <a:cubicBezTo>
                    <a:pt x="15272" y="4974"/>
                    <a:pt x="15567" y="4033"/>
                    <a:pt x="16320" y="3657"/>
                  </a:cubicBezTo>
                  <a:cubicBezTo>
                    <a:pt x="16374" y="3603"/>
                    <a:pt x="16455" y="3576"/>
                    <a:pt x="16508" y="3550"/>
                  </a:cubicBezTo>
                  <a:cubicBezTo>
                    <a:pt x="16159" y="3066"/>
                    <a:pt x="15729" y="2635"/>
                    <a:pt x="15272" y="2205"/>
                  </a:cubicBezTo>
                  <a:cubicBezTo>
                    <a:pt x="15245" y="2286"/>
                    <a:pt x="15218" y="2367"/>
                    <a:pt x="15164" y="2447"/>
                  </a:cubicBezTo>
                  <a:cubicBezTo>
                    <a:pt x="14866" y="2903"/>
                    <a:pt x="14363" y="3153"/>
                    <a:pt x="13855" y="3153"/>
                  </a:cubicBezTo>
                  <a:cubicBezTo>
                    <a:pt x="13584" y="3153"/>
                    <a:pt x="13311" y="3081"/>
                    <a:pt x="13067" y="2931"/>
                  </a:cubicBezTo>
                  <a:cubicBezTo>
                    <a:pt x="12341" y="2474"/>
                    <a:pt x="12126" y="1533"/>
                    <a:pt x="12583" y="807"/>
                  </a:cubicBezTo>
                  <a:cubicBezTo>
                    <a:pt x="12610" y="753"/>
                    <a:pt x="12664" y="673"/>
                    <a:pt x="12717" y="619"/>
                  </a:cubicBezTo>
                  <a:cubicBezTo>
                    <a:pt x="12153" y="404"/>
                    <a:pt x="11561" y="216"/>
                    <a:pt x="10943" y="81"/>
                  </a:cubicBezTo>
                  <a:lnTo>
                    <a:pt x="10943" y="81"/>
                  </a:lnTo>
                  <a:cubicBezTo>
                    <a:pt x="10970" y="162"/>
                    <a:pt x="10970" y="243"/>
                    <a:pt x="10970" y="350"/>
                  </a:cubicBezTo>
                  <a:cubicBezTo>
                    <a:pt x="10944" y="1152"/>
                    <a:pt x="10296" y="1805"/>
                    <a:pt x="9480" y="1805"/>
                  </a:cubicBezTo>
                  <a:cubicBezTo>
                    <a:pt x="9448" y="1805"/>
                    <a:pt x="9416" y="1804"/>
                    <a:pt x="9384" y="1802"/>
                  </a:cubicBezTo>
                  <a:cubicBezTo>
                    <a:pt x="8550" y="1775"/>
                    <a:pt x="7878" y="1076"/>
                    <a:pt x="7932" y="243"/>
                  </a:cubicBezTo>
                  <a:cubicBezTo>
                    <a:pt x="7932" y="162"/>
                    <a:pt x="7932" y="81"/>
                    <a:pt x="7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5616050" y="4496375"/>
              <a:ext cx="362300" cy="361650"/>
            </a:xfrm>
            <a:custGeom>
              <a:avLst/>
              <a:gdLst/>
              <a:ahLst/>
              <a:cxnLst/>
              <a:rect l="l" t="t" r="r" b="b"/>
              <a:pathLst>
                <a:path w="14492" h="14466" extrusionOk="0">
                  <a:moveTo>
                    <a:pt x="7260" y="2635"/>
                  </a:moveTo>
                  <a:cubicBezTo>
                    <a:pt x="9384" y="2635"/>
                    <a:pt x="11292" y="4141"/>
                    <a:pt x="11749" y="6319"/>
                  </a:cubicBezTo>
                  <a:cubicBezTo>
                    <a:pt x="11803" y="6641"/>
                    <a:pt x="11830" y="6937"/>
                    <a:pt x="11830" y="7233"/>
                  </a:cubicBezTo>
                  <a:cubicBezTo>
                    <a:pt x="11830" y="9357"/>
                    <a:pt x="10325" y="11293"/>
                    <a:pt x="8147" y="11723"/>
                  </a:cubicBezTo>
                  <a:cubicBezTo>
                    <a:pt x="7851" y="11776"/>
                    <a:pt x="7555" y="11803"/>
                    <a:pt x="7260" y="11803"/>
                  </a:cubicBezTo>
                  <a:cubicBezTo>
                    <a:pt x="5109" y="11803"/>
                    <a:pt x="3200" y="10298"/>
                    <a:pt x="2770" y="8147"/>
                  </a:cubicBezTo>
                  <a:cubicBezTo>
                    <a:pt x="2689" y="7824"/>
                    <a:pt x="2662" y="7528"/>
                    <a:pt x="2662" y="7233"/>
                  </a:cubicBezTo>
                  <a:cubicBezTo>
                    <a:pt x="2662" y="5082"/>
                    <a:pt x="4168" y="3173"/>
                    <a:pt x="6345" y="2743"/>
                  </a:cubicBezTo>
                  <a:cubicBezTo>
                    <a:pt x="6641" y="2689"/>
                    <a:pt x="6964" y="2635"/>
                    <a:pt x="7260" y="2635"/>
                  </a:cubicBezTo>
                  <a:close/>
                  <a:moveTo>
                    <a:pt x="7260" y="2313"/>
                  </a:moveTo>
                  <a:cubicBezTo>
                    <a:pt x="6937" y="2313"/>
                    <a:pt x="6614" y="2339"/>
                    <a:pt x="6265" y="2420"/>
                  </a:cubicBezTo>
                  <a:cubicBezTo>
                    <a:pt x="3953" y="2877"/>
                    <a:pt x="2339" y="4947"/>
                    <a:pt x="2339" y="7233"/>
                  </a:cubicBezTo>
                  <a:cubicBezTo>
                    <a:pt x="2339" y="7555"/>
                    <a:pt x="2366" y="7878"/>
                    <a:pt x="2420" y="8201"/>
                  </a:cubicBezTo>
                  <a:cubicBezTo>
                    <a:pt x="2904" y="10540"/>
                    <a:pt x="4947" y="12153"/>
                    <a:pt x="7260" y="12153"/>
                  </a:cubicBezTo>
                  <a:cubicBezTo>
                    <a:pt x="7582" y="12153"/>
                    <a:pt x="7905" y="12126"/>
                    <a:pt x="8227" y="12045"/>
                  </a:cubicBezTo>
                  <a:cubicBezTo>
                    <a:pt x="10567" y="11588"/>
                    <a:pt x="12180" y="9518"/>
                    <a:pt x="12180" y="7233"/>
                  </a:cubicBezTo>
                  <a:cubicBezTo>
                    <a:pt x="12180" y="6910"/>
                    <a:pt x="12126" y="6587"/>
                    <a:pt x="12072" y="6265"/>
                  </a:cubicBezTo>
                  <a:cubicBezTo>
                    <a:pt x="11588" y="3926"/>
                    <a:pt x="9545" y="2313"/>
                    <a:pt x="7260" y="2313"/>
                  </a:cubicBezTo>
                  <a:close/>
                  <a:moveTo>
                    <a:pt x="7260" y="323"/>
                  </a:moveTo>
                  <a:cubicBezTo>
                    <a:pt x="10459" y="323"/>
                    <a:pt x="13363" y="2581"/>
                    <a:pt x="14008" y="5862"/>
                  </a:cubicBezTo>
                  <a:cubicBezTo>
                    <a:pt x="14115" y="6319"/>
                    <a:pt x="14142" y="6776"/>
                    <a:pt x="14142" y="7233"/>
                  </a:cubicBezTo>
                  <a:cubicBezTo>
                    <a:pt x="14142" y="10459"/>
                    <a:pt x="11884" y="13336"/>
                    <a:pt x="8631" y="14008"/>
                  </a:cubicBezTo>
                  <a:cubicBezTo>
                    <a:pt x="8147" y="14089"/>
                    <a:pt x="7690" y="14142"/>
                    <a:pt x="7260" y="14142"/>
                  </a:cubicBezTo>
                  <a:cubicBezTo>
                    <a:pt x="4033" y="14142"/>
                    <a:pt x="1156" y="11857"/>
                    <a:pt x="484" y="8604"/>
                  </a:cubicBezTo>
                  <a:cubicBezTo>
                    <a:pt x="404" y="8147"/>
                    <a:pt x="350" y="7690"/>
                    <a:pt x="350" y="7233"/>
                  </a:cubicBezTo>
                  <a:cubicBezTo>
                    <a:pt x="350" y="4006"/>
                    <a:pt x="2608" y="1130"/>
                    <a:pt x="5888" y="457"/>
                  </a:cubicBezTo>
                  <a:cubicBezTo>
                    <a:pt x="6345" y="377"/>
                    <a:pt x="6802" y="323"/>
                    <a:pt x="7260" y="323"/>
                  </a:cubicBezTo>
                  <a:close/>
                  <a:moveTo>
                    <a:pt x="7260" y="0"/>
                  </a:moveTo>
                  <a:cubicBezTo>
                    <a:pt x="6776" y="0"/>
                    <a:pt x="6292" y="27"/>
                    <a:pt x="5808" y="135"/>
                  </a:cubicBezTo>
                  <a:cubicBezTo>
                    <a:pt x="2393" y="834"/>
                    <a:pt x="0" y="3845"/>
                    <a:pt x="0" y="7233"/>
                  </a:cubicBezTo>
                  <a:cubicBezTo>
                    <a:pt x="0" y="7690"/>
                    <a:pt x="54" y="8174"/>
                    <a:pt x="162" y="8658"/>
                  </a:cubicBezTo>
                  <a:cubicBezTo>
                    <a:pt x="861" y="12099"/>
                    <a:pt x="3872" y="14465"/>
                    <a:pt x="7260" y="14465"/>
                  </a:cubicBezTo>
                  <a:cubicBezTo>
                    <a:pt x="7717" y="14465"/>
                    <a:pt x="8201" y="14411"/>
                    <a:pt x="8684" y="14331"/>
                  </a:cubicBezTo>
                  <a:cubicBezTo>
                    <a:pt x="12126" y="13632"/>
                    <a:pt x="14492" y="10620"/>
                    <a:pt x="14492" y="7233"/>
                  </a:cubicBezTo>
                  <a:cubicBezTo>
                    <a:pt x="14492" y="6749"/>
                    <a:pt x="14438" y="6292"/>
                    <a:pt x="14357" y="5808"/>
                  </a:cubicBezTo>
                  <a:cubicBezTo>
                    <a:pt x="13658" y="2366"/>
                    <a:pt x="10620" y="0"/>
                    <a:pt x="7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a:off x="4953975" y="448495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4880725" y="441100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19"/>
          <p:cNvSpPr/>
          <p:nvPr/>
        </p:nvSpPr>
        <p:spPr>
          <a:xfrm>
            <a:off x="-159750" y="4701525"/>
            <a:ext cx="3232024" cy="441973"/>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25"/>
        <p:cNvGrpSpPr/>
        <p:nvPr/>
      </p:nvGrpSpPr>
      <p:grpSpPr>
        <a:xfrm>
          <a:off x="0" y="0"/>
          <a:ext cx="0" cy="0"/>
          <a:chOff x="0" y="0"/>
          <a:chExt cx="0" cy="0"/>
        </a:xfrm>
      </p:grpSpPr>
      <p:sp>
        <p:nvSpPr>
          <p:cNvPr id="226" name="Google Shape;226;p20"/>
          <p:cNvSpPr txBox="1">
            <a:spLocks noGrp="1"/>
          </p:cNvSpPr>
          <p:nvPr>
            <p:ph type="title"/>
          </p:nvPr>
        </p:nvSpPr>
        <p:spPr>
          <a:xfrm>
            <a:off x="1226388" y="2995463"/>
            <a:ext cx="66912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27" name="Google Shape;227;p20"/>
          <p:cNvSpPr txBox="1">
            <a:spLocks noGrp="1"/>
          </p:cNvSpPr>
          <p:nvPr>
            <p:ph type="subTitle" idx="1"/>
          </p:nvPr>
        </p:nvSpPr>
        <p:spPr>
          <a:xfrm>
            <a:off x="1226388" y="1132163"/>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28" name="Google Shape;228;p20"/>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29" name="Google Shape;229;p20"/>
          <p:cNvGrpSpPr/>
          <p:nvPr/>
        </p:nvGrpSpPr>
        <p:grpSpPr>
          <a:xfrm>
            <a:off x="3782995" y="143696"/>
            <a:ext cx="1578010" cy="439829"/>
            <a:chOff x="7199675" y="4604000"/>
            <a:chExt cx="1944320" cy="541928"/>
          </a:xfrm>
        </p:grpSpPr>
        <p:sp>
          <p:nvSpPr>
            <p:cNvPr id="230" name="Google Shape;230;p20"/>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780450" y="2232175"/>
            <a:ext cx="4564800" cy="11253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80450" y="1210350"/>
            <a:ext cx="1072800" cy="915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txBox="1">
            <a:spLocks noGrp="1"/>
          </p:cNvSpPr>
          <p:nvPr>
            <p:ph type="subTitle" idx="1"/>
          </p:nvPr>
        </p:nvSpPr>
        <p:spPr>
          <a:xfrm>
            <a:off x="780450" y="3423675"/>
            <a:ext cx="45648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3"/>
          <p:cNvSpPr/>
          <p:nvPr/>
        </p:nvSpPr>
        <p:spPr>
          <a:xfrm>
            <a:off x="0" y="5094975"/>
            <a:ext cx="9246600" cy="48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 name="Google Shape;29;p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0" name="Google Shape;30;p3"/>
          <p:cNvGrpSpPr/>
          <p:nvPr/>
        </p:nvGrpSpPr>
        <p:grpSpPr>
          <a:xfrm>
            <a:off x="342795" y="99671"/>
            <a:ext cx="1578010" cy="439829"/>
            <a:chOff x="7199675" y="4604000"/>
            <a:chExt cx="1944320" cy="541928"/>
          </a:xfrm>
        </p:grpSpPr>
        <p:sp>
          <p:nvSpPr>
            <p:cNvPr id="31" name="Google Shape;31;p3"/>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39"/>
        <p:cNvGrpSpPr/>
        <p:nvPr/>
      </p:nvGrpSpPr>
      <p:grpSpPr>
        <a:xfrm>
          <a:off x="0" y="0"/>
          <a:ext cx="0" cy="0"/>
          <a:chOff x="0" y="0"/>
          <a:chExt cx="0" cy="0"/>
        </a:xfrm>
      </p:grpSpPr>
      <p:sp>
        <p:nvSpPr>
          <p:cNvPr id="240" name="Google Shape;240;p21"/>
          <p:cNvSpPr txBox="1">
            <a:spLocks noGrp="1"/>
          </p:cNvSpPr>
          <p:nvPr>
            <p:ph type="title"/>
          </p:nvPr>
        </p:nvSpPr>
        <p:spPr>
          <a:xfrm>
            <a:off x="839263" y="1363963"/>
            <a:ext cx="3519600" cy="1664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1" name="Google Shape;241;p21"/>
          <p:cNvSpPr txBox="1">
            <a:spLocks noGrp="1"/>
          </p:cNvSpPr>
          <p:nvPr>
            <p:ph type="subTitle" idx="1"/>
          </p:nvPr>
        </p:nvSpPr>
        <p:spPr>
          <a:xfrm>
            <a:off x="839263" y="3028038"/>
            <a:ext cx="3519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1"/>
          <p:cNvSpPr>
            <a:spLocks noGrp="1"/>
          </p:cNvSpPr>
          <p:nvPr>
            <p:ph type="pic" idx="2"/>
          </p:nvPr>
        </p:nvSpPr>
        <p:spPr>
          <a:xfrm>
            <a:off x="5115738" y="1173000"/>
            <a:ext cx="3189000" cy="3162300"/>
          </a:xfrm>
          <a:prstGeom prst="ellipse">
            <a:avLst/>
          </a:prstGeom>
          <a:noFill/>
          <a:ln w="19050" cap="flat" cmpd="sng">
            <a:solidFill>
              <a:schemeClr val="lt2"/>
            </a:solidFill>
            <a:prstDash val="solid"/>
            <a:round/>
            <a:headEnd type="none" w="sm" len="sm"/>
            <a:tailEnd type="none" w="sm" len="sm"/>
          </a:ln>
        </p:spPr>
      </p:sp>
      <p:sp>
        <p:nvSpPr>
          <p:cNvPr id="243" name="Google Shape;243;p21"/>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44" name="Google Shape;244;p21"/>
          <p:cNvGrpSpPr/>
          <p:nvPr/>
        </p:nvGrpSpPr>
        <p:grpSpPr>
          <a:xfrm>
            <a:off x="6351961" y="3331038"/>
            <a:ext cx="2567301" cy="2041385"/>
            <a:chOff x="5691650" y="2210863"/>
            <a:chExt cx="3343275" cy="2658400"/>
          </a:xfrm>
        </p:grpSpPr>
        <p:sp>
          <p:nvSpPr>
            <p:cNvPr id="245" name="Google Shape;245;p21"/>
            <p:cNvSpPr/>
            <p:nvPr/>
          </p:nvSpPr>
          <p:spPr>
            <a:xfrm>
              <a:off x="5691650" y="2371538"/>
              <a:ext cx="3225650" cy="2497725"/>
            </a:xfrm>
            <a:custGeom>
              <a:avLst/>
              <a:gdLst/>
              <a:ahLst/>
              <a:cxnLst/>
              <a:rect l="l" t="t" r="r" b="b"/>
              <a:pathLst>
                <a:path w="129026" h="99909" extrusionOk="0">
                  <a:moveTo>
                    <a:pt x="125450" y="0"/>
                  </a:moveTo>
                  <a:lnTo>
                    <a:pt x="124213" y="67269"/>
                  </a:lnTo>
                  <a:lnTo>
                    <a:pt x="78238" y="67269"/>
                  </a:lnTo>
                  <a:lnTo>
                    <a:pt x="77754" y="96306"/>
                  </a:lnTo>
                  <a:lnTo>
                    <a:pt x="0" y="96306"/>
                  </a:lnTo>
                  <a:lnTo>
                    <a:pt x="0" y="99909"/>
                  </a:lnTo>
                  <a:lnTo>
                    <a:pt x="81276" y="99909"/>
                  </a:lnTo>
                  <a:lnTo>
                    <a:pt x="81760" y="70845"/>
                  </a:lnTo>
                  <a:lnTo>
                    <a:pt x="127735" y="70845"/>
                  </a:lnTo>
                  <a:lnTo>
                    <a:pt x="129026" y="81"/>
                  </a:lnTo>
                  <a:lnTo>
                    <a:pt x="125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8708250" y="2210863"/>
              <a:ext cx="326675" cy="177475"/>
            </a:xfrm>
            <a:custGeom>
              <a:avLst/>
              <a:gdLst/>
              <a:ahLst/>
              <a:cxnLst/>
              <a:rect l="l" t="t" r="r" b="b"/>
              <a:pathLst>
                <a:path w="13067" h="7099" extrusionOk="0">
                  <a:moveTo>
                    <a:pt x="6722" y="1"/>
                  </a:moveTo>
                  <a:lnTo>
                    <a:pt x="0" y="7099"/>
                  </a:lnTo>
                  <a:lnTo>
                    <a:pt x="13067" y="7099"/>
                  </a:lnTo>
                  <a:lnTo>
                    <a:pt x="6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720000" y="1895550"/>
            <a:ext cx="3597900" cy="805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9" name="Google Shape;249;p22"/>
          <p:cNvSpPr txBox="1">
            <a:spLocks noGrp="1"/>
          </p:cNvSpPr>
          <p:nvPr>
            <p:ph type="subTitle" idx="1"/>
          </p:nvPr>
        </p:nvSpPr>
        <p:spPr>
          <a:xfrm>
            <a:off x="720000" y="270075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2"/>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51" name="Google Shape;251;p22"/>
          <p:cNvGrpSpPr/>
          <p:nvPr/>
        </p:nvGrpSpPr>
        <p:grpSpPr>
          <a:xfrm>
            <a:off x="8151338" y="4264550"/>
            <a:ext cx="678875" cy="678900"/>
            <a:chOff x="132525" y="4264550"/>
            <a:chExt cx="678875" cy="678900"/>
          </a:xfrm>
        </p:grpSpPr>
        <p:sp>
          <p:nvSpPr>
            <p:cNvPr id="252" name="Google Shape;252;p22"/>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4412850" y="1897850"/>
            <a:ext cx="3593400" cy="66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23"/>
          <p:cNvSpPr txBox="1">
            <a:spLocks noGrp="1"/>
          </p:cNvSpPr>
          <p:nvPr>
            <p:ph type="subTitle" idx="1"/>
          </p:nvPr>
        </p:nvSpPr>
        <p:spPr>
          <a:xfrm>
            <a:off x="4413000" y="2562050"/>
            <a:ext cx="3593400" cy="947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0" name="Google Shape;260;p24"/>
          <p:cNvSpPr txBox="1">
            <a:spLocks noGrp="1"/>
          </p:cNvSpPr>
          <p:nvPr>
            <p:ph type="subTitle" idx="1"/>
          </p:nvPr>
        </p:nvSpPr>
        <p:spPr>
          <a:xfrm>
            <a:off x="4923076" y="2045975"/>
            <a:ext cx="3044400" cy="243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4"/>
          <p:cNvSpPr txBox="1">
            <a:spLocks noGrp="1"/>
          </p:cNvSpPr>
          <p:nvPr>
            <p:ph type="subTitle" idx="2"/>
          </p:nvPr>
        </p:nvSpPr>
        <p:spPr>
          <a:xfrm>
            <a:off x="1176500" y="2045975"/>
            <a:ext cx="3044400" cy="243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4"/>
          <p:cNvSpPr txBox="1">
            <a:spLocks noGrp="1"/>
          </p:cNvSpPr>
          <p:nvPr>
            <p:ph type="subTitle" idx="3"/>
          </p:nvPr>
        </p:nvSpPr>
        <p:spPr>
          <a:xfrm>
            <a:off x="1176511" y="1487075"/>
            <a:ext cx="30444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Inter Tight"/>
                <a:ea typeface="Inter Tight"/>
                <a:cs typeface="Inter Tight"/>
                <a:sym typeface="Inter Tigh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3" name="Google Shape;263;p24"/>
          <p:cNvSpPr txBox="1">
            <a:spLocks noGrp="1"/>
          </p:cNvSpPr>
          <p:nvPr>
            <p:ph type="subTitle" idx="4"/>
          </p:nvPr>
        </p:nvSpPr>
        <p:spPr>
          <a:xfrm>
            <a:off x="4923091" y="1487075"/>
            <a:ext cx="30444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Inter Tight"/>
                <a:ea typeface="Inter Tight"/>
                <a:cs typeface="Inter Tight"/>
                <a:sym typeface="Inter Tigh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4" name="Google Shape;264;p24"/>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65" name="Google Shape;265;p24"/>
          <p:cNvGrpSpPr/>
          <p:nvPr/>
        </p:nvGrpSpPr>
        <p:grpSpPr>
          <a:xfrm>
            <a:off x="273625" y="201525"/>
            <a:ext cx="389298" cy="401704"/>
            <a:chOff x="8584700" y="137800"/>
            <a:chExt cx="389298" cy="401704"/>
          </a:xfrm>
        </p:grpSpPr>
        <p:sp>
          <p:nvSpPr>
            <p:cNvPr id="266" name="Google Shape;266;p24"/>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24"/>
          <p:cNvGrpSpPr/>
          <p:nvPr/>
        </p:nvGrpSpPr>
        <p:grpSpPr>
          <a:xfrm>
            <a:off x="8308975" y="4389896"/>
            <a:ext cx="614450" cy="614472"/>
            <a:chOff x="132525" y="4264550"/>
            <a:chExt cx="678875" cy="678900"/>
          </a:xfrm>
        </p:grpSpPr>
        <p:sp>
          <p:nvSpPr>
            <p:cNvPr id="270" name="Google Shape;270;p24"/>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4" name="Google Shape;274;p25"/>
          <p:cNvSpPr txBox="1">
            <a:spLocks noGrp="1"/>
          </p:cNvSpPr>
          <p:nvPr>
            <p:ph type="subTitle" idx="1"/>
          </p:nvPr>
        </p:nvSpPr>
        <p:spPr>
          <a:xfrm>
            <a:off x="4832053" y="1822100"/>
            <a:ext cx="3254100" cy="210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5"/>
          <p:cNvSpPr txBox="1">
            <a:spLocks noGrp="1"/>
          </p:cNvSpPr>
          <p:nvPr>
            <p:ph type="subTitle" idx="2"/>
          </p:nvPr>
        </p:nvSpPr>
        <p:spPr>
          <a:xfrm>
            <a:off x="1057875" y="1822100"/>
            <a:ext cx="3254100" cy="210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25"/>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7" name="Google Shape;277;p25"/>
          <p:cNvSpPr/>
          <p:nvPr/>
        </p:nvSpPr>
        <p:spPr>
          <a:xfrm>
            <a:off x="8292525" y="4318250"/>
            <a:ext cx="394577" cy="394030"/>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5"/>
          <p:cNvGrpSpPr/>
          <p:nvPr/>
        </p:nvGrpSpPr>
        <p:grpSpPr>
          <a:xfrm rot="10800000" flipH="1">
            <a:off x="-200910" y="6"/>
            <a:ext cx="821028" cy="1756001"/>
            <a:chOff x="5846900" y="1470838"/>
            <a:chExt cx="1578900" cy="3376925"/>
          </a:xfrm>
        </p:grpSpPr>
        <p:sp>
          <p:nvSpPr>
            <p:cNvPr id="279" name="Google Shape;279;p25"/>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85"/>
        <p:cNvGrpSpPr/>
        <p:nvPr/>
      </p:nvGrpSpPr>
      <p:grpSpPr>
        <a:xfrm>
          <a:off x="0" y="0"/>
          <a:ext cx="0" cy="0"/>
          <a:chOff x="0" y="0"/>
          <a:chExt cx="0" cy="0"/>
        </a:xfrm>
      </p:grpSpPr>
      <p:sp>
        <p:nvSpPr>
          <p:cNvPr id="286" name="Google Shape;286;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7" name="Google Shape;287;p26"/>
          <p:cNvSpPr txBox="1">
            <a:spLocks noGrp="1"/>
          </p:cNvSpPr>
          <p:nvPr>
            <p:ph type="subTitle" idx="1"/>
          </p:nvPr>
        </p:nvSpPr>
        <p:spPr>
          <a:xfrm>
            <a:off x="937625" y="324622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26"/>
          <p:cNvSpPr txBox="1">
            <a:spLocks noGrp="1"/>
          </p:cNvSpPr>
          <p:nvPr>
            <p:ph type="subTitle" idx="2"/>
          </p:nvPr>
        </p:nvSpPr>
        <p:spPr>
          <a:xfrm>
            <a:off x="3484348" y="324622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6"/>
          <p:cNvSpPr txBox="1">
            <a:spLocks noGrp="1"/>
          </p:cNvSpPr>
          <p:nvPr>
            <p:ph type="subTitle" idx="3"/>
          </p:nvPr>
        </p:nvSpPr>
        <p:spPr>
          <a:xfrm>
            <a:off x="6031075" y="324622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6"/>
          <p:cNvSpPr txBox="1">
            <a:spLocks noGrp="1"/>
          </p:cNvSpPr>
          <p:nvPr>
            <p:ph type="subTitle" idx="4"/>
          </p:nvPr>
        </p:nvSpPr>
        <p:spPr>
          <a:xfrm>
            <a:off x="937625" y="2757223"/>
            <a:ext cx="2175300" cy="48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900" b="1">
                <a:latin typeface="Inter Tight"/>
                <a:ea typeface="Inter Tight"/>
                <a:cs typeface="Inter Tight"/>
                <a:sym typeface="Inter Tigh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1" name="Google Shape;291;p26"/>
          <p:cNvSpPr txBox="1">
            <a:spLocks noGrp="1"/>
          </p:cNvSpPr>
          <p:nvPr>
            <p:ph type="subTitle" idx="5"/>
          </p:nvPr>
        </p:nvSpPr>
        <p:spPr>
          <a:xfrm>
            <a:off x="3484348" y="2757223"/>
            <a:ext cx="2175300" cy="48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900" b="1">
                <a:latin typeface="Inter Tight"/>
                <a:ea typeface="Inter Tight"/>
                <a:cs typeface="Inter Tight"/>
                <a:sym typeface="Inter Tigh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2" name="Google Shape;292;p26"/>
          <p:cNvSpPr txBox="1">
            <a:spLocks noGrp="1"/>
          </p:cNvSpPr>
          <p:nvPr>
            <p:ph type="subTitle" idx="6"/>
          </p:nvPr>
        </p:nvSpPr>
        <p:spPr>
          <a:xfrm>
            <a:off x="6031075" y="2757223"/>
            <a:ext cx="2175300" cy="48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900" b="1">
                <a:latin typeface="Inter Tight"/>
                <a:ea typeface="Inter Tight"/>
                <a:cs typeface="Inter Tight"/>
                <a:sym typeface="Inter Tigh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3" name="Google Shape;293;p26"/>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94" name="Google Shape;294;p26"/>
          <p:cNvGrpSpPr/>
          <p:nvPr/>
        </p:nvGrpSpPr>
        <p:grpSpPr>
          <a:xfrm>
            <a:off x="-1706971" y="-1780675"/>
            <a:ext cx="11992197" cy="8620568"/>
            <a:chOff x="-1706971" y="-1780675"/>
            <a:chExt cx="11992197" cy="8620568"/>
          </a:xfrm>
        </p:grpSpPr>
        <p:grpSp>
          <p:nvGrpSpPr>
            <p:cNvPr id="295" name="Google Shape;295;p26"/>
            <p:cNvGrpSpPr/>
            <p:nvPr/>
          </p:nvGrpSpPr>
          <p:grpSpPr>
            <a:xfrm rot="-8100399" flipH="1">
              <a:off x="-1728808" y="4290323"/>
              <a:ext cx="3680921" cy="1462496"/>
              <a:chOff x="906900" y="1372425"/>
              <a:chExt cx="6045300" cy="2582125"/>
            </a:xfrm>
          </p:grpSpPr>
          <p:sp>
            <p:nvSpPr>
              <p:cNvPr id="296" name="Google Shape;296;p26"/>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6"/>
            <p:cNvGrpSpPr/>
            <p:nvPr/>
          </p:nvGrpSpPr>
          <p:grpSpPr>
            <a:xfrm rot="2699601" flipH="1">
              <a:off x="6626142" y="-693602"/>
              <a:ext cx="3680921" cy="1462496"/>
              <a:chOff x="906900" y="1372425"/>
              <a:chExt cx="6045300" cy="2582125"/>
            </a:xfrm>
          </p:grpSpPr>
          <p:sp>
            <p:nvSpPr>
              <p:cNvPr id="306" name="Google Shape;306;p26"/>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15"/>
        <p:cNvGrpSpPr/>
        <p:nvPr/>
      </p:nvGrpSpPr>
      <p:grpSpPr>
        <a:xfrm>
          <a:off x="0" y="0"/>
          <a:ext cx="0" cy="0"/>
          <a:chOff x="0" y="0"/>
          <a:chExt cx="0" cy="0"/>
        </a:xfrm>
      </p:grpSpPr>
      <p:sp>
        <p:nvSpPr>
          <p:cNvPr id="316" name="Google Shape;31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7" name="Google Shape;317;p27"/>
          <p:cNvSpPr txBox="1">
            <a:spLocks noGrp="1"/>
          </p:cNvSpPr>
          <p:nvPr>
            <p:ph type="subTitle" idx="1"/>
          </p:nvPr>
        </p:nvSpPr>
        <p:spPr>
          <a:xfrm>
            <a:off x="1943625" y="2071500"/>
            <a:ext cx="21447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7"/>
          <p:cNvSpPr txBox="1">
            <a:spLocks noGrp="1"/>
          </p:cNvSpPr>
          <p:nvPr>
            <p:ph type="subTitle" idx="2"/>
          </p:nvPr>
        </p:nvSpPr>
        <p:spPr>
          <a:xfrm>
            <a:off x="5055476" y="2071500"/>
            <a:ext cx="21447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7"/>
          <p:cNvSpPr txBox="1">
            <a:spLocks noGrp="1"/>
          </p:cNvSpPr>
          <p:nvPr>
            <p:ph type="subTitle" idx="3"/>
          </p:nvPr>
        </p:nvSpPr>
        <p:spPr>
          <a:xfrm>
            <a:off x="1943625" y="3866775"/>
            <a:ext cx="21447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0" name="Google Shape;320;p27"/>
          <p:cNvSpPr txBox="1">
            <a:spLocks noGrp="1"/>
          </p:cNvSpPr>
          <p:nvPr>
            <p:ph type="subTitle" idx="4"/>
          </p:nvPr>
        </p:nvSpPr>
        <p:spPr>
          <a:xfrm>
            <a:off x="5055476" y="3866775"/>
            <a:ext cx="21447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27"/>
          <p:cNvSpPr txBox="1">
            <a:spLocks noGrp="1"/>
          </p:cNvSpPr>
          <p:nvPr>
            <p:ph type="subTitle" idx="5"/>
          </p:nvPr>
        </p:nvSpPr>
        <p:spPr>
          <a:xfrm>
            <a:off x="1943625" y="1642100"/>
            <a:ext cx="2144700" cy="50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22" name="Google Shape;322;p27"/>
          <p:cNvSpPr txBox="1">
            <a:spLocks noGrp="1"/>
          </p:cNvSpPr>
          <p:nvPr>
            <p:ph type="subTitle" idx="6"/>
          </p:nvPr>
        </p:nvSpPr>
        <p:spPr>
          <a:xfrm>
            <a:off x="1943625" y="3437475"/>
            <a:ext cx="2144700" cy="50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23" name="Google Shape;323;p27"/>
          <p:cNvSpPr txBox="1">
            <a:spLocks noGrp="1"/>
          </p:cNvSpPr>
          <p:nvPr>
            <p:ph type="subTitle" idx="7"/>
          </p:nvPr>
        </p:nvSpPr>
        <p:spPr>
          <a:xfrm>
            <a:off x="5055476" y="1642100"/>
            <a:ext cx="2144700" cy="50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24" name="Google Shape;324;p27"/>
          <p:cNvSpPr txBox="1">
            <a:spLocks noGrp="1"/>
          </p:cNvSpPr>
          <p:nvPr>
            <p:ph type="subTitle" idx="8"/>
          </p:nvPr>
        </p:nvSpPr>
        <p:spPr>
          <a:xfrm>
            <a:off x="5055476" y="3437475"/>
            <a:ext cx="2144700" cy="50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25" name="Google Shape;325;p27"/>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26" name="Google Shape;326;p27"/>
          <p:cNvGrpSpPr/>
          <p:nvPr/>
        </p:nvGrpSpPr>
        <p:grpSpPr>
          <a:xfrm>
            <a:off x="8488075" y="4513575"/>
            <a:ext cx="389298" cy="401704"/>
            <a:chOff x="8584700" y="137800"/>
            <a:chExt cx="389298" cy="401704"/>
          </a:xfrm>
        </p:grpSpPr>
        <p:sp>
          <p:nvSpPr>
            <p:cNvPr id="327" name="Google Shape;327;p27"/>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27"/>
          <p:cNvGrpSpPr/>
          <p:nvPr/>
        </p:nvGrpSpPr>
        <p:grpSpPr>
          <a:xfrm rot="10800000" flipH="1">
            <a:off x="8206865" y="-250669"/>
            <a:ext cx="821028" cy="1756001"/>
            <a:chOff x="5846900" y="1470838"/>
            <a:chExt cx="1578900" cy="3376925"/>
          </a:xfrm>
        </p:grpSpPr>
        <p:sp>
          <p:nvSpPr>
            <p:cNvPr id="331" name="Google Shape;331;p27"/>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37"/>
        <p:cNvGrpSpPr/>
        <p:nvPr/>
      </p:nvGrpSpPr>
      <p:grpSpPr>
        <a:xfrm>
          <a:off x="0" y="0"/>
          <a:ext cx="0" cy="0"/>
          <a:chOff x="0" y="0"/>
          <a:chExt cx="0" cy="0"/>
        </a:xfrm>
      </p:grpSpPr>
      <p:sp>
        <p:nvSpPr>
          <p:cNvPr id="338" name="Google Shape;33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9" name="Google Shape;339;p28"/>
          <p:cNvSpPr txBox="1">
            <a:spLocks noGrp="1"/>
          </p:cNvSpPr>
          <p:nvPr>
            <p:ph type="subTitle" idx="1"/>
          </p:nvPr>
        </p:nvSpPr>
        <p:spPr>
          <a:xfrm>
            <a:off x="971550" y="1996800"/>
            <a:ext cx="2101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8"/>
          <p:cNvSpPr txBox="1">
            <a:spLocks noGrp="1"/>
          </p:cNvSpPr>
          <p:nvPr>
            <p:ph type="subTitle" idx="2"/>
          </p:nvPr>
        </p:nvSpPr>
        <p:spPr>
          <a:xfrm>
            <a:off x="3499625" y="1996800"/>
            <a:ext cx="2101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28"/>
          <p:cNvSpPr txBox="1">
            <a:spLocks noGrp="1"/>
          </p:cNvSpPr>
          <p:nvPr>
            <p:ph type="subTitle" idx="3"/>
          </p:nvPr>
        </p:nvSpPr>
        <p:spPr>
          <a:xfrm>
            <a:off x="971550" y="3816200"/>
            <a:ext cx="2101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8"/>
          <p:cNvSpPr txBox="1">
            <a:spLocks noGrp="1"/>
          </p:cNvSpPr>
          <p:nvPr>
            <p:ph type="subTitle" idx="4"/>
          </p:nvPr>
        </p:nvSpPr>
        <p:spPr>
          <a:xfrm>
            <a:off x="3499625" y="3816200"/>
            <a:ext cx="2101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8"/>
          <p:cNvSpPr txBox="1">
            <a:spLocks noGrp="1"/>
          </p:cNvSpPr>
          <p:nvPr>
            <p:ph type="subTitle" idx="5"/>
          </p:nvPr>
        </p:nvSpPr>
        <p:spPr>
          <a:xfrm>
            <a:off x="6072750" y="1996800"/>
            <a:ext cx="20997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8"/>
          <p:cNvSpPr txBox="1">
            <a:spLocks noGrp="1"/>
          </p:cNvSpPr>
          <p:nvPr>
            <p:ph type="subTitle" idx="6"/>
          </p:nvPr>
        </p:nvSpPr>
        <p:spPr>
          <a:xfrm>
            <a:off x="6072750" y="3816200"/>
            <a:ext cx="20997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28"/>
          <p:cNvSpPr txBox="1">
            <a:spLocks noGrp="1"/>
          </p:cNvSpPr>
          <p:nvPr>
            <p:ph type="subTitle" idx="7"/>
          </p:nvPr>
        </p:nvSpPr>
        <p:spPr>
          <a:xfrm>
            <a:off x="972600" y="1656550"/>
            <a:ext cx="20994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6" name="Google Shape;346;p28"/>
          <p:cNvSpPr txBox="1">
            <a:spLocks noGrp="1"/>
          </p:cNvSpPr>
          <p:nvPr>
            <p:ph type="subTitle" idx="8"/>
          </p:nvPr>
        </p:nvSpPr>
        <p:spPr>
          <a:xfrm>
            <a:off x="3500525" y="1656550"/>
            <a:ext cx="2099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7" name="Google Shape;347;p28"/>
          <p:cNvSpPr txBox="1">
            <a:spLocks noGrp="1"/>
          </p:cNvSpPr>
          <p:nvPr>
            <p:ph type="subTitle" idx="9"/>
          </p:nvPr>
        </p:nvSpPr>
        <p:spPr>
          <a:xfrm>
            <a:off x="6073650" y="1656550"/>
            <a:ext cx="20979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8" name="Google Shape;348;p28"/>
          <p:cNvSpPr txBox="1">
            <a:spLocks noGrp="1"/>
          </p:cNvSpPr>
          <p:nvPr>
            <p:ph type="subTitle" idx="13"/>
          </p:nvPr>
        </p:nvSpPr>
        <p:spPr>
          <a:xfrm>
            <a:off x="972600" y="3475975"/>
            <a:ext cx="20994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9" name="Google Shape;349;p28"/>
          <p:cNvSpPr txBox="1">
            <a:spLocks noGrp="1"/>
          </p:cNvSpPr>
          <p:nvPr>
            <p:ph type="subTitle" idx="14"/>
          </p:nvPr>
        </p:nvSpPr>
        <p:spPr>
          <a:xfrm>
            <a:off x="3500525" y="3475975"/>
            <a:ext cx="2099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0" name="Google Shape;350;p28"/>
          <p:cNvSpPr txBox="1">
            <a:spLocks noGrp="1"/>
          </p:cNvSpPr>
          <p:nvPr>
            <p:ph type="subTitle" idx="15"/>
          </p:nvPr>
        </p:nvSpPr>
        <p:spPr>
          <a:xfrm>
            <a:off x="6073650" y="3475975"/>
            <a:ext cx="20979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1" name="Google Shape;351;p28"/>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2" name="Google Shape;352;p28"/>
          <p:cNvSpPr/>
          <p:nvPr/>
        </p:nvSpPr>
        <p:spPr>
          <a:xfrm>
            <a:off x="-95950" y="193376"/>
            <a:ext cx="2581001" cy="294054"/>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6900750" y="4659951"/>
            <a:ext cx="2581001" cy="294054"/>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8459800" y="77501"/>
            <a:ext cx="573523" cy="572688"/>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55"/>
        <p:cNvGrpSpPr/>
        <p:nvPr/>
      </p:nvGrpSpPr>
      <p:grpSpPr>
        <a:xfrm>
          <a:off x="0" y="0"/>
          <a:ext cx="0" cy="0"/>
          <a:chOff x="0" y="0"/>
          <a:chExt cx="0" cy="0"/>
        </a:xfrm>
      </p:grpSpPr>
      <p:sp>
        <p:nvSpPr>
          <p:cNvPr id="356" name="Google Shape;356;p29"/>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7" name="Google Shape;357;p29"/>
          <p:cNvSpPr txBox="1">
            <a:spLocks noGrp="1"/>
          </p:cNvSpPr>
          <p:nvPr>
            <p:ph type="title" hasCustomPrompt="1"/>
          </p:nvPr>
        </p:nvSpPr>
        <p:spPr>
          <a:xfrm>
            <a:off x="2223600" y="638357"/>
            <a:ext cx="4696800" cy="7689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8" name="Google Shape;358;p29"/>
          <p:cNvSpPr txBox="1">
            <a:spLocks noGrp="1"/>
          </p:cNvSpPr>
          <p:nvPr>
            <p:ph type="subTitle" idx="1"/>
          </p:nvPr>
        </p:nvSpPr>
        <p:spPr>
          <a:xfrm>
            <a:off x="2223600" y="1407251"/>
            <a:ext cx="4696800" cy="41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9" name="Google Shape;359;p29"/>
          <p:cNvSpPr txBox="1">
            <a:spLocks noGrp="1"/>
          </p:cNvSpPr>
          <p:nvPr>
            <p:ph type="title" idx="2" hasCustomPrompt="1"/>
          </p:nvPr>
        </p:nvSpPr>
        <p:spPr>
          <a:xfrm>
            <a:off x="2223600" y="1990612"/>
            <a:ext cx="4696800" cy="7689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60" name="Google Shape;360;p29"/>
          <p:cNvSpPr txBox="1">
            <a:spLocks noGrp="1"/>
          </p:cNvSpPr>
          <p:nvPr>
            <p:ph type="subTitle" idx="3"/>
          </p:nvPr>
        </p:nvSpPr>
        <p:spPr>
          <a:xfrm>
            <a:off x="2223600" y="2759500"/>
            <a:ext cx="4696800" cy="41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1" name="Google Shape;361;p29"/>
          <p:cNvSpPr txBox="1">
            <a:spLocks noGrp="1"/>
          </p:cNvSpPr>
          <p:nvPr>
            <p:ph type="title" idx="4" hasCustomPrompt="1"/>
          </p:nvPr>
        </p:nvSpPr>
        <p:spPr>
          <a:xfrm>
            <a:off x="2223600" y="3342868"/>
            <a:ext cx="4696800" cy="7689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62" name="Google Shape;362;p29"/>
          <p:cNvSpPr txBox="1">
            <a:spLocks noGrp="1"/>
          </p:cNvSpPr>
          <p:nvPr>
            <p:ph type="subTitle" idx="5"/>
          </p:nvPr>
        </p:nvSpPr>
        <p:spPr>
          <a:xfrm>
            <a:off x="2223600" y="4111747"/>
            <a:ext cx="4696800" cy="41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63" name="Google Shape;363;p29"/>
          <p:cNvGrpSpPr/>
          <p:nvPr/>
        </p:nvGrpSpPr>
        <p:grpSpPr>
          <a:xfrm>
            <a:off x="268820" y="154096"/>
            <a:ext cx="8545072" cy="4889566"/>
            <a:chOff x="268820" y="154096"/>
            <a:chExt cx="8545072" cy="4889566"/>
          </a:xfrm>
        </p:grpSpPr>
        <p:grpSp>
          <p:nvGrpSpPr>
            <p:cNvPr id="364" name="Google Shape;364;p29"/>
            <p:cNvGrpSpPr/>
            <p:nvPr/>
          </p:nvGrpSpPr>
          <p:grpSpPr>
            <a:xfrm>
              <a:off x="268820" y="4604008"/>
              <a:ext cx="444391" cy="439654"/>
              <a:chOff x="7235895" y="154258"/>
              <a:chExt cx="444391" cy="439654"/>
            </a:xfrm>
          </p:grpSpPr>
          <p:sp>
            <p:nvSpPr>
              <p:cNvPr id="365" name="Google Shape;365;p29"/>
              <p:cNvSpPr/>
              <p:nvPr/>
            </p:nvSpPr>
            <p:spPr>
              <a:xfrm>
                <a:off x="7235895" y="154258"/>
                <a:ext cx="444391" cy="439654"/>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7240308" y="208108"/>
                <a:ext cx="152152" cy="161626"/>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7316063" y="154258"/>
                <a:ext cx="363578" cy="22806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29"/>
            <p:cNvGrpSpPr/>
            <p:nvPr/>
          </p:nvGrpSpPr>
          <p:grpSpPr>
            <a:xfrm>
              <a:off x="7777433" y="154096"/>
              <a:ext cx="1036459" cy="439819"/>
              <a:chOff x="7777433" y="154096"/>
              <a:chExt cx="1036459" cy="439819"/>
            </a:xfrm>
          </p:grpSpPr>
          <p:sp>
            <p:nvSpPr>
              <p:cNvPr id="369" name="Google Shape;369;p29"/>
              <p:cNvSpPr/>
              <p:nvPr/>
            </p:nvSpPr>
            <p:spPr>
              <a:xfrm>
                <a:off x="8364440" y="154096"/>
                <a:ext cx="449452" cy="439816"/>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8607454" y="158226"/>
                <a:ext cx="165432" cy="161626"/>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8374562" y="257342"/>
                <a:ext cx="439330" cy="336573"/>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7777433" y="154218"/>
                <a:ext cx="489210" cy="439654"/>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8012268" y="154218"/>
                <a:ext cx="254383" cy="361918"/>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7777433" y="154460"/>
                <a:ext cx="243694" cy="386939"/>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75"/>
        <p:cNvGrpSpPr/>
        <p:nvPr/>
      </p:nvGrpSpPr>
      <p:grpSpPr>
        <a:xfrm>
          <a:off x="0" y="0"/>
          <a:ext cx="0" cy="0"/>
          <a:chOff x="0" y="0"/>
          <a:chExt cx="0" cy="0"/>
        </a:xfrm>
      </p:grpSpPr>
      <p:sp>
        <p:nvSpPr>
          <p:cNvPr id="376" name="Google Shape;376;p30"/>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7" name="Google Shape;377;p30"/>
          <p:cNvSpPr txBox="1">
            <a:spLocks noGrp="1"/>
          </p:cNvSpPr>
          <p:nvPr>
            <p:ph type="title" hasCustomPrompt="1"/>
          </p:nvPr>
        </p:nvSpPr>
        <p:spPr>
          <a:xfrm>
            <a:off x="1588600" y="1909638"/>
            <a:ext cx="873000" cy="406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8" name="Google Shape;378;p30"/>
          <p:cNvSpPr txBox="1">
            <a:spLocks noGrp="1"/>
          </p:cNvSpPr>
          <p:nvPr>
            <p:ph type="subTitle" idx="1"/>
          </p:nvPr>
        </p:nvSpPr>
        <p:spPr>
          <a:xfrm>
            <a:off x="938500" y="34572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9" name="Google Shape;379;p30"/>
          <p:cNvSpPr txBox="1">
            <a:spLocks noGrp="1"/>
          </p:cNvSpPr>
          <p:nvPr>
            <p:ph type="subTitle" idx="2"/>
          </p:nvPr>
        </p:nvSpPr>
        <p:spPr>
          <a:xfrm>
            <a:off x="938500" y="30364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latin typeface="Inter Tight"/>
                <a:ea typeface="Inter Tight"/>
                <a:cs typeface="Inter Tight"/>
                <a:sym typeface="Inter Tigh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80" name="Google Shape;380;p30"/>
          <p:cNvSpPr txBox="1">
            <a:spLocks noGrp="1"/>
          </p:cNvSpPr>
          <p:nvPr>
            <p:ph type="title" idx="3" hasCustomPrompt="1"/>
          </p:nvPr>
        </p:nvSpPr>
        <p:spPr>
          <a:xfrm>
            <a:off x="4135500" y="1909638"/>
            <a:ext cx="873000" cy="406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81" name="Google Shape;381;p30"/>
          <p:cNvSpPr txBox="1">
            <a:spLocks noGrp="1"/>
          </p:cNvSpPr>
          <p:nvPr>
            <p:ph type="subTitle" idx="4"/>
          </p:nvPr>
        </p:nvSpPr>
        <p:spPr>
          <a:xfrm>
            <a:off x="3485400" y="34572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2" name="Google Shape;382;p30"/>
          <p:cNvSpPr txBox="1">
            <a:spLocks noGrp="1"/>
          </p:cNvSpPr>
          <p:nvPr>
            <p:ph type="subTitle" idx="5"/>
          </p:nvPr>
        </p:nvSpPr>
        <p:spPr>
          <a:xfrm>
            <a:off x="3485400" y="30364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latin typeface="Inter Tight"/>
                <a:ea typeface="Inter Tight"/>
                <a:cs typeface="Inter Tight"/>
                <a:sym typeface="Inter Tigh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83" name="Google Shape;383;p30"/>
          <p:cNvSpPr txBox="1">
            <a:spLocks noGrp="1"/>
          </p:cNvSpPr>
          <p:nvPr>
            <p:ph type="title" idx="6" hasCustomPrompt="1"/>
          </p:nvPr>
        </p:nvSpPr>
        <p:spPr>
          <a:xfrm>
            <a:off x="6682400" y="1909638"/>
            <a:ext cx="873000" cy="406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84" name="Google Shape;384;p30"/>
          <p:cNvSpPr txBox="1">
            <a:spLocks noGrp="1"/>
          </p:cNvSpPr>
          <p:nvPr>
            <p:ph type="subTitle" idx="7"/>
          </p:nvPr>
        </p:nvSpPr>
        <p:spPr>
          <a:xfrm>
            <a:off x="6032300" y="34572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5" name="Google Shape;385;p30"/>
          <p:cNvSpPr txBox="1">
            <a:spLocks noGrp="1"/>
          </p:cNvSpPr>
          <p:nvPr>
            <p:ph type="subTitle" idx="8"/>
          </p:nvPr>
        </p:nvSpPr>
        <p:spPr>
          <a:xfrm>
            <a:off x="6032300" y="30364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latin typeface="Inter Tight"/>
                <a:ea typeface="Inter Tight"/>
                <a:cs typeface="Inter Tight"/>
                <a:sym typeface="Inter Tigh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86" name="Google Shape;386;p30"/>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87" name="Google Shape;387;p30"/>
          <p:cNvGrpSpPr/>
          <p:nvPr/>
        </p:nvGrpSpPr>
        <p:grpSpPr>
          <a:xfrm flipH="1">
            <a:off x="7997975" y="0"/>
            <a:ext cx="1146025" cy="678900"/>
            <a:chOff x="4880725" y="4411000"/>
            <a:chExt cx="1146025" cy="678900"/>
          </a:xfrm>
        </p:grpSpPr>
        <p:sp>
          <p:nvSpPr>
            <p:cNvPr id="388" name="Google Shape;388;p30"/>
            <p:cNvSpPr/>
            <p:nvPr/>
          </p:nvSpPr>
          <p:spPr>
            <a:xfrm>
              <a:off x="5568325" y="4447975"/>
              <a:ext cx="458425" cy="458425"/>
            </a:xfrm>
            <a:custGeom>
              <a:avLst/>
              <a:gdLst/>
              <a:ahLst/>
              <a:cxnLst/>
              <a:rect l="l" t="t" r="r" b="b"/>
              <a:pathLst>
                <a:path w="18337" h="18337" extrusionOk="0">
                  <a:moveTo>
                    <a:pt x="9137" y="2953"/>
                  </a:moveTo>
                  <a:cubicBezTo>
                    <a:pt x="9219" y="2953"/>
                    <a:pt x="9301" y="2955"/>
                    <a:pt x="9384" y="2958"/>
                  </a:cubicBezTo>
                  <a:cubicBezTo>
                    <a:pt x="12798" y="3066"/>
                    <a:pt x="15487" y="5942"/>
                    <a:pt x="15379" y="9384"/>
                  </a:cubicBezTo>
                  <a:cubicBezTo>
                    <a:pt x="15248" y="12743"/>
                    <a:pt x="12505" y="15384"/>
                    <a:pt x="9174" y="15384"/>
                  </a:cubicBezTo>
                  <a:cubicBezTo>
                    <a:pt x="9092" y="15384"/>
                    <a:pt x="9009" y="15383"/>
                    <a:pt x="8927" y="15379"/>
                  </a:cubicBezTo>
                  <a:cubicBezTo>
                    <a:pt x="5512" y="15272"/>
                    <a:pt x="2823" y="12368"/>
                    <a:pt x="2931" y="8954"/>
                  </a:cubicBezTo>
                  <a:cubicBezTo>
                    <a:pt x="3062" y="5595"/>
                    <a:pt x="5806" y="2953"/>
                    <a:pt x="9137" y="2953"/>
                  </a:cubicBezTo>
                  <a:close/>
                  <a:moveTo>
                    <a:pt x="7959" y="1"/>
                  </a:moveTo>
                  <a:lnTo>
                    <a:pt x="7959" y="1"/>
                  </a:lnTo>
                  <a:cubicBezTo>
                    <a:pt x="7340" y="81"/>
                    <a:pt x="6722" y="216"/>
                    <a:pt x="6157" y="404"/>
                  </a:cubicBezTo>
                  <a:cubicBezTo>
                    <a:pt x="6211" y="485"/>
                    <a:pt x="6265" y="538"/>
                    <a:pt x="6292" y="619"/>
                  </a:cubicBezTo>
                  <a:cubicBezTo>
                    <a:pt x="6695" y="1372"/>
                    <a:pt x="6399" y="2286"/>
                    <a:pt x="5673" y="2689"/>
                  </a:cubicBezTo>
                  <a:cubicBezTo>
                    <a:pt x="5444" y="2812"/>
                    <a:pt x="5197" y="2870"/>
                    <a:pt x="4955" y="2870"/>
                  </a:cubicBezTo>
                  <a:cubicBezTo>
                    <a:pt x="4400" y="2870"/>
                    <a:pt x="3865" y="2567"/>
                    <a:pt x="3603" y="2044"/>
                  </a:cubicBezTo>
                  <a:cubicBezTo>
                    <a:pt x="3549" y="1990"/>
                    <a:pt x="3522" y="1909"/>
                    <a:pt x="3522" y="1829"/>
                  </a:cubicBezTo>
                  <a:cubicBezTo>
                    <a:pt x="3012" y="2205"/>
                    <a:pt x="2581" y="2635"/>
                    <a:pt x="2178" y="3092"/>
                  </a:cubicBezTo>
                  <a:cubicBezTo>
                    <a:pt x="2259" y="3119"/>
                    <a:pt x="2313" y="3173"/>
                    <a:pt x="2393" y="3200"/>
                  </a:cubicBezTo>
                  <a:cubicBezTo>
                    <a:pt x="3092" y="3657"/>
                    <a:pt x="3307" y="4598"/>
                    <a:pt x="2877" y="5297"/>
                  </a:cubicBezTo>
                  <a:cubicBezTo>
                    <a:pt x="2578" y="5772"/>
                    <a:pt x="2072" y="6028"/>
                    <a:pt x="1555" y="6028"/>
                  </a:cubicBezTo>
                  <a:cubicBezTo>
                    <a:pt x="1281" y="6028"/>
                    <a:pt x="1004" y="5957"/>
                    <a:pt x="753" y="5808"/>
                  </a:cubicBezTo>
                  <a:cubicBezTo>
                    <a:pt x="699" y="5754"/>
                    <a:pt x="646" y="5700"/>
                    <a:pt x="592" y="5674"/>
                  </a:cubicBezTo>
                  <a:cubicBezTo>
                    <a:pt x="377" y="6211"/>
                    <a:pt x="189" y="6803"/>
                    <a:pt x="81" y="7421"/>
                  </a:cubicBezTo>
                  <a:cubicBezTo>
                    <a:pt x="135" y="7394"/>
                    <a:pt x="215" y="7394"/>
                    <a:pt x="296" y="7394"/>
                  </a:cubicBezTo>
                  <a:cubicBezTo>
                    <a:pt x="1130" y="7421"/>
                    <a:pt x="1802" y="8147"/>
                    <a:pt x="1775" y="8981"/>
                  </a:cubicBezTo>
                  <a:cubicBezTo>
                    <a:pt x="1722" y="9798"/>
                    <a:pt x="1049" y="10460"/>
                    <a:pt x="237" y="10460"/>
                  </a:cubicBezTo>
                  <a:cubicBezTo>
                    <a:pt x="221" y="10460"/>
                    <a:pt x="205" y="10460"/>
                    <a:pt x="189" y="10459"/>
                  </a:cubicBezTo>
                  <a:cubicBezTo>
                    <a:pt x="108" y="10459"/>
                    <a:pt x="54" y="10432"/>
                    <a:pt x="0" y="10432"/>
                  </a:cubicBezTo>
                  <a:cubicBezTo>
                    <a:pt x="81" y="11024"/>
                    <a:pt x="215" y="11615"/>
                    <a:pt x="404" y="12180"/>
                  </a:cubicBezTo>
                  <a:cubicBezTo>
                    <a:pt x="457" y="12153"/>
                    <a:pt x="511" y="12099"/>
                    <a:pt x="565" y="12072"/>
                  </a:cubicBezTo>
                  <a:cubicBezTo>
                    <a:pt x="794" y="11950"/>
                    <a:pt x="1038" y="11892"/>
                    <a:pt x="1279" y="11892"/>
                  </a:cubicBezTo>
                  <a:cubicBezTo>
                    <a:pt x="1827" y="11892"/>
                    <a:pt x="2355" y="12194"/>
                    <a:pt x="2635" y="12718"/>
                  </a:cubicBezTo>
                  <a:cubicBezTo>
                    <a:pt x="3039" y="13444"/>
                    <a:pt x="2743" y="14385"/>
                    <a:pt x="2017" y="14761"/>
                  </a:cubicBezTo>
                  <a:cubicBezTo>
                    <a:pt x="1963" y="14788"/>
                    <a:pt x="1909" y="14815"/>
                    <a:pt x="1856" y="14842"/>
                  </a:cubicBezTo>
                  <a:cubicBezTo>
                    <a:pt x="2205" y="15299"/>
                    <a:pt x="2635" y="15756"/>
                    <a:pt x="3065" y="16132"/>
                  </a:cubicBezTo>
                  <a:cubicBezTo>
                    <a:pt x="3092" y="16078"/>
                    <a:pt x="3119" y="16025"/>
                    <a:pt x="3146" y="15971"/>
                  </a:cubicBezTo>
                  <a:cubicBezTo>
                    <a:pt x="3444" y="15515"/>
                    <a:pt x="3947" y="15265"/>
                    <a:pt x="4462" y="15265"/>
                  </a:cubicBezTo>
                  <a:cubicBezTo>
                    <a:pt x="4738" y="15265"/>
                    <a:pt x="5017" y="15337"/>
                    <a:pt x="5270" y="15487"/>
                  </a:cubicBezTo>
                  <a:cubicBezTo>
                    <a:pt x="5969" y="15944"/>
                    <a:pt x="6184" y="16885"/>
                    <a:pt x="5754" y="17611"/>
                  </a:cubicBezTo>
                  <a:cubicBezTo>
                    <a:pt x="5727" y="17638"/>
                    <a:pt x="5673" y="17692"/>
                    <a:pt x="5646" y="17718"/>
                  </a:cubicBezTo>
                  <a:cubicBezTo>
                    <a:pt x="6184" y="17960"/>
                    <a:pt x="6776" y="18122"/>
                    <a:pt x="7367" y="18229"/>
                  </a:cubicBezTo>
                  <a:cubicBezTo>
                    <a:pt x="7340" y="18176"/>
                    <a:pt x="7340" y="18122"/>
                    <a:pt x="7340" y="18068"/>
                  </a:cubicBezTo>
                  <a:cubicBezTo>
                    <a:pt x="7366" y="17266"/>
                    <a:pt x="8040" y="16613"/>
                    <a:pt x="8833" y="16613"/>
                  </a:cubicBezTo>
                  <a:cubicBezTo>
                    <a:pt x="8864" y="16613"/>
                    <a:pt x="8895" y="16614"/>
                    <a:pt x="8927" y="16616"/>
                  </a:cubicBezTo>
                  <a:cubicBezTo>
                    <a:pt x="9760" y="16643"/>
                    <a:pt x="10432" y="17342"/>
                    <a:pt x="10405" y="18176"/>
                  </a:cubicBezTo>
                  <a:cubicBezTo>
                    <a:pt x="10405" y="18229"/>
                    <a:pt x="10378" y="18283"/>
                    <a:pt x="10378" y="18337"/>
                  </a:cubicBezTo>
                  <a:cubicBezTo>
                    <a:pt x="10970" y="18256"/>
                    <a:pt x="11561" y="18122"/>
                    <a:pt x="12126" y="17934"/>
                  </a:cubicBezTo>
                  <a:cubicBezTo>
                    <a:pt x="12072" y="17880"/>
                    <a:pt x="12045" y="17853"/>
                    <a:pt x="12018" y="17799"/>
                  </a:cubicBezTo>
                  <a:cubicBezTo>
                    <a:pt x="11615" y="17046"/>
                    <a:pt x="11911" y="16132"/>
                    <a:pt x="12664" y="15729"/>
                  </a:cubicBezTo>
                  <a:cubicBezTo>
                    <a:pt x="12885" y="15606"/>
                    <a:pt x="13126" y="15548"/>
                    <a:pt x="13365" y="15548"/>
                  </a:cubicBezTo>
                  <a:cubicBezTo>
                    <a:pt x="13910" y="15548"/>
                    <a:pt x="14445" y="15851"/>
                    <a:pt x="14707" y="16374"/>
                  </a:cubicBezTo>
                  <a:cubicBezTo>
                    <a:pt x="14734" y="16401"/>
                    <a:pt x="14761" y="16455"/>
                    <a:pt x="14788" y="16509"/>
                  </a:cubicBezTo>
                  <a:cubicBezTo>
                    <a:pt x="15245" y="16159"/>
                    <a:pt x="15702" y="15729"/>
                    <a:pt x="16105" y="15299"/>
                  </a:cubicBezTo>
                  <a:cubicBezTo>
                    <a:pt x="16051" y="15272"/>
                    <a:pt x="15998" y="15245"/>
                    <a:pt x="15944" y="15218"/>
                  </a:cubicBezTo>
                  <a:cubicBezTo>
                    <a:pt x="15218" y="14761"/>
                    <a:pt x="15003" y="13820"/>
                    <a:pt x="15460" y="13121"/>
                  </a:cubicBezTo>
                  <a:cubicBezTo>
                    <a:pt x="15737" y="12653"/>
                    <a:pt x="16227" y="12397"/>
                    <a:pt x="16735" y="12397"/>
                  </a:cubicBezTo>
                  <a:cubicBezTo>
                    <a:pt x="17014" y="12397"/>
                    <a:pt x="17299" y="12475"/>
                    <a:pt x="17557" y="12637"/>
                  </a:cubicBezTo>
                  <a:cubicBezTo>
                    <a:pt x="17611" y="12664"/>
                    <a:pt x="17638" y="12691"/>
                    <a:pt x="17691" y="12745"/>
                  </a:cubicBezTo>
                  <a:cubicBezTo>
                    <a:pt x="17933" y="12180"/>
                    <a:pt x="18095" y="11615"/>
                    <a:pt x="18229" y="10997"/>
                  </a:cubicBezTo>
                  <a:lnTo>
                    <a:pt x="18229" y="10997"/>
                  </a:lnTo>
                  <a:cubicBezTo>
                    <a:pt x="18148" y="11024"/>
                    <a:pt x="18095" y="11024"/>
                    <a:pt x="18014" y="11024"/>
                  </a:cubicBezTo>
                  <a:cubicBezTo>
                    <a:pt x="17181" y="10997"/>
                    <a:pt x="16535" y="10271"/>
                    <a:pt x="16562" y="9438"/>
                  </a:cubicBezTo>
                  <a:cubicBezTo>
                    <a:pt x="16589" y="8620"/>
                    <a:pt x="17261" y="7958"/>
                    <a:pt x="18073" y="7958"/>
                  </a:cubicBezTo>
                  <a:cubicBezTo>
                    <a:pt x="18089" y="7958"/>
                    <a:pt x="18105" y="7958"/>
                    <a:pt x="18122" y="7959"/>
                  </a:cubicBezTo>
                  <a:cubicBezTo>
                    <a:pt x="18202" y="7959"/>
                    <a:pt x="18283" y="7986"/>
                    <a:pt x="18337" y="7986"/>
                  </a:cubicBezTo>
                  <a:cubicBezTo>
                    <a:pt x="18256" y="7394"/>
                    <a:pt x="18122" y="6803"/>
                    <a:pt x="17933" y="6211"/>
                  </a:cubicBezTo>
                  <a:cubicBezTo>
                    <a:pt x="17880" y="6265"/>
                    <a:pt x="17799" y="6319"/>
                    <a:pt x="17745" y="6346"/>
                  </a:cubicBezTo>
                  <a:cubicBezTo>
                    <a:pt x="17516" y="6468"/>
                    <a:pt x="17272" y="6526"/>
                    <a:pt x="17032" y="6526"/>
                  </a:cubicBezTo>
                  <a:cubicBezTo>
                    <a:pt x="16483" y="6526"/>
                    <a:pt x="15955" y="6224"/>
                    <a:pt x="15675" y="5700"/>
                  </a:cubicBezTo>
                  <a:cubicBezTo>
                    <a:pt x="15272" y="4974"/>
                    <a:pt x="15567" y="4033"/>
                    <a:pt x="16320" y="3657"/>
                  </a:cubicBezTo>
                  <a:cubicBezTo>
                    <a:pt x="16374" y="3603"/>
                    <a:pt x="16455" y="3576"/>
                    <a:pt x="16508" y="3550"/>
                  </a:cubicBezTo>
                  <a:cubicBezTo>
                    <a:pt x="16159" y="3066"/>
                    <a:pt x="15729" y="2635"/>
                    <a:pt x="15272" y="2205"/>
                  </a:cubicBezTo>
                  <a:cubicBezTo>
                    <a:pt x="15245" y="2286"/>
                    <a:pt x="15218" y="2367"/>
                    <a:pt x="15164" y="2447"/>
                  </a:cubicBezTo>
                  <a:cubicBezTo>
                    <a:pt x="14866" y="2903"/>
                    <a:pt x="14363" y="3153"/>
                    <a:pt x="13855" y="3153"/>
                  </a:cubicBezTo>
                  <a:cubicBezTo>
                    <a:pt x="13584" y="3153"/>
                    <a:pt x="13311" y="3081"/>
                    <a:pt x="13067" y="2931"/>
                  </a:cubicBezTo>
                  <a:cubicBezTo>
                    <a:pt x="12341" y="2474"/>
                    <a:pt x="12126" y="1533"/>
                    <a:pt x="12583" y="807"/>
                  </a:cubicBezTo>
                  <a:cubicBezTo>
                    <a:pt x="12610" y="753"/>
                    <a:pt x="12664" y="673"/>
                    <a:pt x="12717" y="619"/>
                  </a:cubicBezTo>
                  <a:cubicBezTo>
                    <a:pt x="12153" y="404"/>
                    <a:pt x="11561" y="216"/>
                    <a:pt x="10943" y="81"/>
                  </a:cubicBezTo>
                  <a:lnTo>
                    <a:pt x="10943" y="81"/>
                  </a:lnTo>
                  <a:cubicBezTo>
                    <a:pt x="10970" y="162"/>
                    <a:pt x="10970" y="243"/>
                    <a:pt x="10970" y="350"/>
                  </a:cubicBezTo>
                  <a:cubicBezTo>
                    <a:pt x="10944" y="1152"/>
                    <a:pt x="10296" y="1805"/>
                    <a:pt x="9480" y="1805"/>
                  </a:cubicBezTo>
                  <a:cubicBezTo>
                    <a:pt x="9448" y="1805"/>
                    <a:pt x="9416" y="1804"/>
                    <a:pt x="9384" y="1802"/>
                  </a:cubicBezTo>
                  <a:cubicBezTo>
                    <a:pt x="8550" y="1775"/>
                    <a:pt x="7878" y="1076"/>
                    <a:pt x="7932" y="243"/>
                  </a:cubicBezTo>
                  <a:cubicBezTo>
                    <a:pt x="7932" y="162"/>
                    <a:pt x="7932" y="81"/>
                    <a:pt x="7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5616050" y="4496375"/>
              <a:ext cx="362300" cy="361650"/>
            </a:xfrm>
            <a:custGeom>
              <a:avLst/>
              <a:gdLst/>
              <a:ahLst/>
              <a:cxnLst/>
              <a:rect l="l" t="t" r="r" b="b"/>
              <a:pathLst>
                <a:path w="14492" h="14466" extrusionOk="0">
                  <a:moveTo>
                    <a:pt x="7260" y="2635"/>
                  </a:moveTo>
                  <a:cubicBezTo>
                    <a:pt x="9384" y="2635"/>
                    <a:pt x="11292" y="4141"/>
                    <a:pt x="11749" y="6319"/>
                  </a:cubicBezTo>
                  <a:cubicBezTo>
                    <a:pt x="11803" y="6641"/>
                    <a:pt x="11830" y="6937"/>
                    <a:pt x="11830" y="7233"/>
                  </a:cubicBezTo>
                  <a:cubicBezTo>
                    <a:pt x="11830" y="9357"/>
                    <a:pt x="10325" y="11293"/>
                    <a:pt x="8147" y="11723"/>
                  </a:cubicBezTo>
                  <a:cubicBezTo>
                    <a:pt x="7851" y="11776"/>
                    <a:pt x="7555" y="11803"/>
                    <a:pt x="7260" y="11803"/>
                  </a:cubicBezTo>
                  <a:cubicBezTo>
                    <a:pt x="5109" y="11803"/>
                    <a:pt x="3200" y="10298"/>
                    <a:pt x="2770" y="8147"/>
                  </a:cubicBezTo>
                  <a:cubicBezTo>
                    <a:pt x="2689" y="7824"/>
                    <a:pt x="2662" y="7528"/>
                    <a:pt x="2662" y="7233"/>
                  </a:cubicBezTo>
                  <a:cubicBezTo>
                    <a:pt x="2662" y="5082"/>
                    <a:pt x="4168" y="3173"/>
                    <a:pt x="6345" y="2743"/>
                  </a:cubicBezTo>
                  <a:cubicBezTo>
                    <a:pt x="6641" y="2689"/>
                    <a:pt x="6964" y="2635"/>
                    <a:pt x="7260" y="2635"/>
                  </a:cubicBezTo>
                  <a:close/>
                  <a:moveTo>
                    <a:pt x="7260" y="2313"/>
                  </a:moveTo>
                  <a:cubicBezTo>
                    <a:pt x="6937" y="2313"/>
                    <a:pt x="6614" y="2339"/>
                    <a:pt x="6265" y="2420"/>
                  </a:cubicBezTo>
                  <a:cubicBezTo>
                    <a:pt x="3953" y="2877"/>
                    <a:pt x="2339" y="4947"/>
                    <a:pt x="2339" y="7233"/>
                  </a:cubicBezTo>
                  <a:cubicBezTo>
                    <a:pt x="2339" y="7555"/>
                    <a:pt x="2366" y="7878"/>
                    <a:pt x="2420" y="8201"/>
                  </a:cubicBezTo>
                  <a:cubicBezTo>
                    <a:pt x="2904" y="10540"/>
                    <a:pt x="4947" y="12153"/>
                    <a:pt x="7260" y="12153"/>
                  </a:cubicBezTo>
                  <a:cubicBezTo>
                    <a:pt x="7582" y="12153"/>
                    <a:pt x="7905" y="12126"/>
                    <a:pt x="8227" y="12045"/>
                  </a:cubicBezTo>
                  <a:cubicBezTo>
                    <a:pt x="10567" y="11588"/>
                    <a:pt x="12180" y="9518"/>
                    <a:pt x="12180" y="7233"/>
                  </a:cubicBezTo>
                  <a:cubicBezTo>
                    <a:pt x="12180" y="6910"/>
                    <a:pt x="12126" y="6587"/>
                    <a:pt x="12072" y="6265"/>
                  </a:cubicBezTo>
                  <a:cubicBezTo>
                    <a:pt x="11588" y="3926"/>
                    <a:pt x="9545" y="2313"/>
                    <a:pt x="7260" y="2313"/>
                  </a:cubicBezTo>
                  <a:close/>
                  <a:moveTo>
                    <a:pt x="7260" y="323"/>
                  </a:moveTo>
                  <a:cubicBezTo>
                    <a:pt x="10459" y="323"/>
                    <a:pt x="13363" y="2581"/>
                    <a:pt x="14008" y="5862"/>
                  </a:cubicBezTo>
                  <a:cubicBezTo>
                    <a:pt x="14115" y="6319"/>
                    <a:pt x="14142" y="6776"/>
                    <a:pt x="14142" y="7233"/>
                  </a:cubicBezTo>
                  <a:cubicBezTo>
                    <a:pt x="14142" y="10459"/>
                    <a:pt x="11884" y="13336"/>
                    <a:pt x="8631" y="14008"/>
                  </a:cubicBezTo>
                  <a:cubicBezTo>
                    <a:pt x="8147" y="14089"/>
                    <a:pt x="7690" y="14142"/>
                    <a:pt x="7260" y="14142"/>
                  </a:cubicBezTo>
                  <a:cubicBezTo>
                    <a:pt x="4033" y="14142"/>
                    <a:pt x="1156" y="11857"/>
                    <a:pt x="484" y="8604"/>
                  </a:cubicBezTo>
                  <a:cubicBezTo>
                    <a:pt x="404" y="8147"/>
                    <a:pt x="350" y="7690"/>
                    <a:pt x="350" y="7233"/>
                  </a:cubicBezTo>
                  <a:cubicBezTo>
                    <a:pt x="350" y="4006"/>
                    <a:pt x="2608" y="1130"/>
                    <a:pt x="5888" y="457"/>
                  </a:cubicBezTo>
                  <a:cubicBezTo>
                    <a:pt x="6345" y="377"/>
                    <a:pt x="6802" y="323"/>
                    <a:pt x="7260" y="323"/>
                  </a:cubicBezTo>
                  <a:close/>
                  <a:moveTo>
                    <a:pt x="7260" y="0"/>
                  </a:moveTo>
                  <a:cubicBezTo>
                    <a:pt x="6776" y="0"/>
                    <a:pt x="6292" y="27"/>
                    <a:pt x="5808" y="135"/>
                  </a:cubicBezTo>
                  <a:cubicBezTo>
                    <a:pt x="2393" y="834"/>
                    <a:pt x="0" y="3845"/>
                    <a:pt x="0" y="7233"/>
                  </a:cubicBezTo>
                  <a:cubicBezTo>
                    <a:pt x="0" y="7690"/>
                    <a:pt x="54" y="8174"/>
                    <a:pt x="162" y="8658"/>
                  </a:cubicBezTo>
                  <a:cubicBezTo>
                    <a:pt x="861" y="12099"/>
                    <a:pt x="3872" y="14465"/>
                    <a:pt x="7260" y="14465"/>
                  </a:cubicBezTo>
                  <a:cubicBezTo>
                    <a:pt x="7717" y="14465"/>
                    <a:pt x="8201" y="14411"/>
                    <a:pt x="8684" y="14331"/>
                  </a:cubicBezTo>
                  <a:cubicBezTo>
                    <a:pt x="12126" y="13632"/>
                    <a:pt x="14492" y="10620"/>
                    <a:pt x="14492" y="7233"/>
                  </a:cubicBezTo>
                  <a:cubicBezTo>
                    <a:pt x="14492" y="6749"/>
                    <a:pt x="14438" y="6292"/>
                    <a:pt x="14357" y="5808"/>
                  </a:cubicBezTo>
                  <a:cubicBezTo>
                    <a:pt x="13658" y="2366"/>
                    <a:pt x="10620" y="0"/>
                    <a:pt x="7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4953975" y="448495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4880725" y="441100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0"/>
          <p:cNvSpPr/>
          <p:nvPr/>
        </p:nvSpPr>
        <p:spPr>
          <a:xfrm>
            <a:off x="111050" y="4447901"/>
            <a:ext cx="573523" cy="572688"/>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4"/>
          <p:cNvSpPr txBox="1">
            <a:spLocks noGrp="1"/>
          </p:cNvSpPr>
          <p:nvPr>
            <p:ph type="body" idx="1"/>
          </p:nvPr>
        </p:nvSpPr>
        <p:spPr>
          <a:xfrm>
            <a:off x="720000" y="1215751"/>
            <a:ext cx="7704000" cy="40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43" name="Google Shape;43;p4"/>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4" name="Google Shape;44;p4"/>
          <p:cNvGrpSpPr/>
          <p:nvPr/>
        </p:nvGrpSpPr>
        <p:grpSpPr>
          <a:xfrm>
            <a:off x="7726882" y="2533837"/>
            <a:ext cx="2567301" cy="2609651"/>
            <a:chOff x="5691650" y="1470838"/>
            <a:chExt cx="3343275" cy="3398425"/>
          </a:xfrm>
        </p:grpSpPr>
        <p:sp>
          <p:nvSpPr>
            <p:cNvPr id="45" name="Google Shape;45;p4"/>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5691650" y="2371538"/>
              <a:ext cx="3225650" cy="2497725"/>
            </a:xfrm>
            <a:custGeom>
              <a:avLst/>
              <a:gdLst/>
              <a:ahLst/>
              <a:cxnLst/>
              <a:rect l="l" t="t" r="r" b="b"/>
              <a:pathLst>
                <a:path w="129026" h="99909" extrusionOk="0">
                  <a:moveTo>
                    <a:pt x="125450" y="0"/>
                  </a:moveTo>
                  <a:lnTo>
                    <a:pt x="124213" y="67269"/>
                  </a:lnTo>
                  <a:lnTo>
                    <a:pt x="78238" y="67269"/>
                  </a:lnTo>
                  <a:lnTo>
                    <a:pt x="77754" y="96306"/>
                  </a:lnTo>
                  <a:lnTo>
                    <a:pt x="0" y="96306"/>
                  </a:lnTo>
                  <a:lnTo>
                    <a:pt x="0" y="99909"/>
                  </a:lnTo>
                  <a:lnTo>
                    <a:pt x="81276" y="99909"/>
                  </a:lnTo>
                  <a:lnTo>
                    <a:pt x="81760" y="70845"/>
                  </a:lnTo>
                  <a:lnTo>
                    <a:pt x="127735" y="70845"/>
                  </a:lnTo>
                  <a:lnTo>
                    <a:pt x="129026" y="81"/>
                  </a:lnTo>
                  <a:lnTo>
                    <a:pt x="1254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708250" y="2210863"/>
              <a:ext cx="326675" cy="177475"/>
            </a:xfrm>
            <a:custGeom>
              <a:avLst/>
              <a:gdLst/>
              <a:ahLst/>
              <a:cxnLst/>
              <a:rect l="l" t="t" r="r" b="b"/>
              <a:pathLst>
                <a:path w="13067" h="7099" extrusionOk="0">
                  <a:moveTo>
                    <a:pt x="6722" y="1"/>
                  </a:moveTo>
                  <a:lnTo>
                    <a:pt x="0" y="7099"/>
                  </a:lnTo>
                  <a:lnTo>
                    <a:pt x="13067" y="7099"/>
                  </a:lnTo>
                  <a:lnTo>
                    <a:pt x="67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4"/>
          <p:cNvGrpSpPr/>
          <p:nvPr/>
        </p:nvGrpSpPr>
        <p:grpSpPr>
          <a:xfrm>
            <a:off x="8430775" y="137800"/>
            <a:ext cx="389298" cy="401704"/>
            <a:chOff x="8584700" y="137800"/>
            <a:chExt cx="389298" cy="401704"/>
          </a:xfrm>
        </p:grpSpPr>
        <p:sp>
          <p:nvSpPr>
            <p:cNvPr id="54" name="Google Shape;54;p4"/>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4"/>
          <p:cNvGrpSpPr/>
          <p:nvPr/>
        </p:nvGrpSpPr>
        <p:grpSpPr>
          <a:xfrm>
            <a:off x="87400" y="137800"/>
            <a:ext cx="678875" cy="678900"/>
            <a:chOff x="132525" y="4264550"/>
            <a:chExt cx="678875" cy="678900"/>
          </a:xfrm>
        </p:grpSpPr>
        <p:sp>
          <p:nvSpPr>
            <p:cNvPr id="58" name="Google Shape;58;p4"/>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93"/>
        <p:cNvGrpSpPr/>
        <p:nvPr/>
      </p:nvGrpSpPr>
      <p:grpSpPr>
        <a:xfrm>
          <a:off x="0" y="0"/>
          <a:ext cx="0" cy="0"/>
          <a:chOff x="0" y="0"/>
          <a:chExt cx="0" cy="0"/>
        </a:xfrm>
      </p:grpSpPr>
      <p:sp>
        <p:nvSpPr>
          <p:cNvPr id="394" name="Google Shape;394;p31"/>
          <p:cNvSpPr txBox="1">
            <a:spLocks noGrp="1"/>
          </p:cNvSpPr>
          <p:nvPr>
            <p:ph type="title"/>
          </p:nvPr>
        </p:nvSpPr>
        <p:spPr>
          <a:xfrm>
            <a:off x="713267" y="677525"/>
            <a:ext cx="4945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5" name="Google Shape;395;p31"/>
          <p:cNvSpPr txBox="1">
            <a:spLocks noGrp="1"/>
          </p:cNvSpPr>
          <p:nvPr>
            <p:ph type="subTitle" idx="1"/>
          </p:nvPr>
        </p:nvSpPr>
        <p:spPr>
          <a:xfrm>
            <a:off x="713225" y="1841450"/>
            <a:ext cx="49458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6" name="Google Shape;396;p31"/>
          <p:cNvSpPr txBox="1"/>
          <p:nvPr/>
        </p:nvSpPr>
        <p:spPr>
          <a:xfrm>
            <a:off x="713225" y="35904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Figtree"/>
                <a:ea typeface="Figtree"/>
                <a:cs typeface="Figtree"/>
                <a:sym typeface="Figtree"/>
              </a:rPr>
              <a:t>CREDITS:</a:t>
            </a:r>
            <a:r>
              <a:rPr lang="en" sz="1200">
                <a:solidFill>
                  <a:schemeClr val="lt1"/>
                </a:solidFill>
                <a:latin typeface="Figtree"/>
                <a:ea typeface="Figtree"/>
                <a:cs typeface="Figtree"/>
                <a:sym typeface="Figtree"/>
              </a:rPr>
              <a:t> This presentation template was created by </a:t>
            </a:r>
            <a:r>
              <a:rPr lang="en" sz="1200" b="1" u="sng">
                <a:solidFill>
                  <a:schemeClr val="lt1"/>
                </a:solidFill>
                <a:latin typeface="Figtree"/>
                <a:ea typeface="Figtree"/>
                <a:cs typeface="Figtree"/>
                <a:sym typeface="Figtree"/>
                <a:hlinkClick r:id="rId2">
                  <a:extLst>
                    <a:ext uri="{A12FA001-AC4F-418D-AE19-62706E023703}">
                      <ahyp:hlinkClr xmlns:ahyp="http://schemas.microsoft.com/office/drawing/2018/hyperlinkcolor" val="tx"/>
                    </a:ext>
                  </a:extLst>
                </a:hlinkClick>
              </a:rPr>
              <a:t>Slidesgo</a:t>
            </a:r>
            <a:r>
              <a:rPr lang="en" sz="1200">
                <a:solidFill>
                  <a:schemeClr val="lt1"/>
                </a:solidFill>
                <a:latin typeface="Figtree"/>
                <a:ea typeface="Figtree"/>
                <a:cs typeface="Figtree"/>
                <a:sym typeface="Figtree"/>
              </a:rPr>
              <a:t>, and includes icons by </a:t>
            </a:r>
            <a:r>
              <a:rPr lang="en" sz="1200" b="1" u="sng">
                <a:solidFill>
                  <a:schemeClr val="lt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Flaticon</a:t>
            </a:r>
            <a:r>
              <a:rPr lang="en" sz="1200">
                <a:solidFill>
                  <a:schemeClr val="lt1"/>
                </a:solidFill>
                <a:latin typeface="Figtree"/>
                <a:ea typeface="Figtree"/>
                <a:cs typeface="Figtree"/>
                <a:sym typeface="Figtree"/>
              </a:rPr>
              <a:t>, and infographics &amp; images by </a:t>
            </a:r>
            <a:r>
              <a:rPr lang="en" sz="1200" b="1" u="sng">
                <a:solidFill>
                  <a:schemeClr val="lt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Freepik</a:t>
            </a:r>
            <a:r>
              <a:rPr lang="en" sz="1200" u="sng">
                <a:solidFill>
                  <a:schemeClr val="lt1"/>
                </a:solidFill>
                <a:latin typeface="Figtree"/>
                <a:ea typeface="Figtree"/>
                <a:cs typeface="Figtree"/>
                <a:sym typeface="Figtree"/>
              </a:rPr>
              <a:t> </a:t>
            </a:r>
            <a:endParaRPr sz="1200" b="1" u="sng">
              <a:solidFill>
                <a:schemeClr val="lt1"/>
              </a:solidFill>
              <a:latin typeface="Figtree"/>
              <a:ea typeface="Figtree"/>
              <a:cs typeface="Figtree"/>
              <a:sym typeface="Figtree"/>
            </a:endParaRPr>
          </a:p>
        </p:txBody>
      </p:sp>
      <p:sp>
        <p:nvSpPr>
          <p:cNvPr id="397" name="Google Shape;397;p31"/>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98" name="Google Shape;398;p31"/>
          <p:cNvGrpSpPr/>
          <p:nvPr/>
        </p:nvGrpSpPr>
        <p:grpSpPr>
          <a:xfrm>
            <a:off x="2465378" y="137577"/>
            <a:ext cx="1441519" cy="401786"/>
            <a:chOff x="7199675" y="4604000"/>
            <a:chExt cx="1944320" cy="541928"/>
          </a:xfrm>
        </p:grpSpPr>
        <p:sp>
          <p:nvSpPr>
            <p:cNvPr id="399" name="Google Shape;399;p31"/>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31"/>
          <p:cNvSpPr/>
          <p:nvPr/>
        </p:nvSpPr>
        <p:spPr>
          <a:xfrm>
            <a:off x="189300" y="4442826"/>
            <a:ext cx="575149" cy="574352"/>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9"/>
        <p:cNvGrpSpPr/>
        <p:nvPr/>
      </p:nvGrpSpPr>
      <p:grpSpPr>
        <a:xfrm>
          <a:off x="0" y="0"/>
          <a:ext cx="0" cy="0"/>
          <a:chOff x="0" y="0"/>
          <a:chExt cx="0" cy="0"/>
        </a:xfrm>
      </p:grpSpPr>
      <p:sp>
        <p:nvSpPr>
          <p:cNvPr id="410" name="Google Shape;410;p32"/>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11" name="Google Shape;411;p32"/>
          <p:cNvGrpSpPr/>
          <p:nvPr/>
        </p:nvGrpSpPr>
        <p:grpSpPr>
          <a:xfrm>
            <a:off x="11" y="76199"/>
            <a:ext cx="9143992" cy="4991091"/>
            <a:chOff x="11" y="76199"/>
            <a:chExt cx="9143992" cy="4991091"/>
          </a:xfrm>
        </p:grpSpPr>
        <p:grpSp>
          <p:nvGrpSpPr>
            <p:cNvPr id="412" name="Google Shape;412;p32"/>
            <p:cNvGrpSpPr/>
            <p:nvPr/>
          </p:nvGrpSpPr>
          <p:grpSpPr>
            <a:xfrm rot="-5400000">
              <a:off x="7690212" y="-451252"/>
              <a:ext cx="926341" cy="1981242"/>
              <a:chOff x="5846900" y="1470838"/>
              <a:chExt cx="1578900" cy="3376925"/>
            </a:xfrm>
          </p:grpSpPr>
          <p:sp>
            <p:nvSpPr>
              <p:cNvPr id="413" name="Google Shape;413;p32"/>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2"/>
            <p:cNvGrpSpPr/>
            <p:nvPr/>
          </p:nvGrpSpPr>
          <p:grpSpPr>
            <a:xfrm rot="5400000">
              <a:off x="527462" y="3613498"/>
              <a:ext cx="926341" cy="1981242"/>
              <a:chOff x="5846900" y="1470838"/>
              <a:chExt cx="1578900" cy="3376925"/>
            </a:xfrm>
          </p:grpSpPr>
          <p:sp>
            <p:nvSpPr>
              <p:cNvPr id="420" name="Google Shape;420;p32"/>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6"/>
        <p:cNvGrpSpPr/>
        <p:nvPr/>
      </p:nvGrpSpPr>
      <p:grpSpPr>
        <a:xfrm>
          <a:off x="0" y="0"/>
          <a:ext cx="0" cy="0"/>
          <a:chOff x="0" y="0"/>
          <a:chExt cx="0" cy="0"/>
        </a:xfrm>
      </p:grpSpPr>
      <p:sp>
        <p:nvSpPr>
          <p:cNvPr id="427" name="Google Shape;427;p3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28" name="Google Shape;428;p33"/>
          <p:cNvGrpSpPr/>
          <p:nvPr/>
        </p:nvGrpSpPr>
        <p:grpSpPr>
          <a:xfrm>
            <a:off x="214457" y="-252973"/>
            <a:ext cx="8678976" cy="5642960"/>
            <a:chOff x="214457" y="-252973"/>
            <a:chExt cx="8678976" cy="5642960"/>
          </a:xfrm>
        </p:grpSpPr>
        <p:grpSp>
          <p:nvGrpSpPr>
            <p:cNvPr id="429" name="Google Shape;429;p33"/>
            <p:cNvGrpSpPr/>
            <p:nvPr/>
          </p:nvGrpSpPr>
          <p:grpSpPr>
            <a:xfrm>
              <a:off x="6326132" y="3348602"/>
              <a:ext cx="2567301" cy="2041385"/>
              <a:chOff x="5691650" y="2210863"/>
              <a:chExt cx="3343275" cy="2658400"/>
            </a:xfrm>
          </p:grpSpPr>
          <p:sp>
            <p:nvSpPr>
              <p:cNvPr id="430" name="Google Shape;430;p33"/>
              <p:cNvSpPr/>
              <p:nvPr/>
            </p:nvSpPr>
            <p:spPr>
              <a:xfrm>
                <a:off x="5691650" y="2371538"/>
                <a:ext cx="3225650" cy="2497725"/>
              </a:xfrm>
              <a:custGeom>
                <a:avLst/>
                <a:gdLst/>
                <a:ahLst/>
                <a:cxnLst/>
                <a:rect l="l" t="t" r="r" b="b"/>
                <a:pathLst>
                  <a:path w="129026" h="99909" extrusionOk="0">
                    <a:moveTo>
                      <a:pt x="125450" y="0"/>
                    </a:moveTo>
                    <a:lnTo>
                      <a:pt x="124213" y="67269"/>
                    </a:lnTo>
                    <a:lnTo>
                      <a:pt x="78238" y="67269"/>
                    </a:lnTo>
                    <a:lnTo>
                      <a:pt x="77754" y="96306"/>
                    </a:lnTo>
                    <a:lnTo>
                      <a:pt x="0" y="96306"/>
                    </a:lnTo>
                    <a:lnTo>
                      <a:pt x="0" y="99909"/>
                    </a:lnTo>
                    <a:lnTo>
                      <a:pt x="81276" y="99909"/>
                    </a:lnTo>
                    <a:lnTo>
                      <a:pt x="81760" y="70845"/>
                    </a:lnTo>
                    <a:lnTo>
                      <a:pt x="127735" y="70845"/>
                    </a:lnTo>
                    <a:lnTo>
                      <a:pt x="129026" y="81"/>
                    </a:lnTo>
                    <a:lnTo>
                      <a:pt x="1254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708250" y="2210863"/>
                <a:ext cx="326675" cy="177475"/>
              </a:xfrm>
              <a:custGeom>
                <a:avLst/>
                <a:gdLst/>
                <a:ahLst/>
                <a:cxnLst/>
                <a:rect l="l" t="t" r="r" b="b"/>
                <a:pathLst>
                  <a:path w="13067" h="7099" extrusionOk="0">
                    <a:moveTo>
                      <a:pt x="6722" y="1"/>
                    </a:moveTo>
                    <a:lnTo>
                      <a:pt x="0" y="7099"/>
                    </a:lnTo>
                    <a:lnTo>
                      <a:pt x="13067" y="7099"/>
                    </a:lnTo>
                    <a:lnTo>
                      <a:pt x="67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33"/>
            <p:cNvGrpSpPr/>
            <p:nvPr/>
          </p:nvGrpSpPr>
          <p:grpSpPr>
            <a:xfrm rot="10800000">
              <a:off x="214457" y="-252973"/>
              <a:ext cx="2567301" cy="2041385"/>
              <a:chOff x="5691650" y="2210863"/>
              <a:chExt cx="3343275" cy="2658400"/>
            </a:xfrm>
          </p:grpSpPr>
          <p:sp>
            <p:nvSpPr>
              <p:cNvPr id="433" name="Google Shape;433;p33"/>
              <p:cNvSpPr/>
              <p:nvPr/>
            </p:nvSpPr>
            <p:spPr>
              <a:xfrm>
                <a:off x="5691650" y="2371538"/>
                <a:ext cx="3225650" cy="2497725"/>
              </a:xfrm>
              <a:custGeom>
                <a:avLst/>
                <a:gdLst/>
                <a:ahLst/>
                <a:cxnLst/>
                <a:rect l="l" t="t" r="r" b="b"/>
                <a:pathLst>
                  <a:path w="129026" h="99909" extrusionOk="0">
                    <a:moveTo>
                      <a:pt x="125450" y="0"/>
                    </a:moveTo>
                    <a:lnTo>
                      <a:pt x="124213" y="67269"/>
                    </a:lnTo>
                    <a:lnTo>
                      <a:pt x="78238" y="67269"/>
                    </a:lnTo>
                    <a:lnTo>
                      <a:pt x="77754" y="96306"/>
                    </a:lnTo>
                    <a:lnTo>
                      <a:pt x="0" y="96306"/>
                    </a:lnTo>
                    <a:lnTo>
                      <a:pt x="0" y="99909"/>
                    </a:lnTo>
                    <a:lnTo>
                      <a:pt x="81276" y="99909"/>
                    </a:lnTo>
                    <a:lnTo>
                      <a:pt x="81760" y="70845"/>
                    </a:lnTo>
                    <a:lnTo>
                      <a:pt x="127735" y="70845"/>
                    </a:lnTo>
                    <a:lnTo>
                      <a:pt x="129026" y="81"/>
                    </a:lnTo>
                    <a:lnTo>
                      <a:pt x="1254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8708250" y="2210863"/>
                <a:ext cx="326675" cy="177475"/>
              </a:xfrm>
              <a:custGeom>
                <a:avLst/>
                <a:gdLst/>
                <a:ahLst/>
                <a:cxnLst/>
                <a:rect l="l" t="t" r="r" b="b"/>
                <a:pathLst>
                  <a:path w="13067" h="7099" extrusionOk="0">
                    <a:moveTo>
                      <a:pt x="6722" y="1"/>
                    </a:moveTo>
                    <a:lnTo>
                      <a:pt x="0" y="7099"/>
                    </a:lnTo>
                    <a:lnTo>
                      <a:pt x="13067" y="7099"/>
                    </a:lnTo>
                    <a:lnTo>
                      <a:pt x="67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33"/>
          <p:cNvGrpSpPr/>
          <p:nvPr/>
        </p:nvGrpSpPr>
        <p:grpSpPr>
          <a:xfrm>
            <a:off x="190489" y="138939"/>
            <a:ext cx="8763021" cy="4865621"/>
            <a:chOff x="190489" y="138939"/>
            <a:chExt cx="8763021" cy="4865621"/>
          </a:xfrm>
        </p:grpSpPr>
        <p:sp>
          <p:nvSpPr>
            <p:cNvPr id="436" name="Google Shape;436;p33"/>
            <p:cNvSpPr/>
            <p:nvPr/>
          </p:nvSpPr>
          <p:spPr>
            <a:xfrm>
              <a:off x="8453714" y="138939"/>
              <a:ext cx="499796" cy="499796"/>
            </a:xfrm>
            <a:custGeom>
              <a:avLst/>
              <a:gdLst/>
              <a:ahLst/>
              <a:cxnLst/>
              <a:rect l="l" t="t" r="r" b="b"/>
              <a:pathLst>
                <a:path w="17946" h="17946" extrusionOk="0">
                  <a:moveTo>
                    <a:pt x="8973" y="0"/>
                  </a:moveTo>
                  <a:cubicBezTo>
                    <a:pt x="4036" y="0"/>
                    <a:pt x="1" y="4010"/>
                    <a:pt x="1" y="8973"/>
                  </a:cubicBezTo>
                  <a:cubicBezTo>
                    <a:pt x="1" y="13910"/>
                    <a:pt x="4036" y="17945"/>
                    <a:pt x="8973" y="17945"/>
                  </a:cubicBezTo>
                  <a:cubicBezTo>
                    <a:pt x="13936" y="17945"/>
                    <a:pt x="17946" y="13910"/>
                    <a:pt x="17946" y="8973"/>
                  </a:cubicBezTo>
                  <a:cubicBezTo>
                    <a:pt x="17946" y="4010"/>
                    <a:pt x="13936" y="0"/>
                    <a:pt x="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8529104" y="212213"/>
              <a:ext cx="349740" cy="344839"/>
            </a:xfrm>
            <a:custGeom>
              <a:avLst/>
              <a:gdLst/>
              <a:ahLst/>
              <a:cxnLst/>
              <a:rect l="l" t="t" r="r" b="b"/>
              <a:pathLst>
                <a:path w="12558" h="12382" extrusionOk="0">
                  <a:moveTo>
                    <a:pt x="6392" y="4136"/>
                  </a:moveTo>
                  <a:cubicBezTo>
                    <a:pt x="7620" y="4136"/>
                    <a:pt x="8597" y="5114"/>
                    <a:pt x="8597" y="6317"/>
                  </a:cubicBezTo>
                  <a:cubicBezTo>
                    <a:pt x="8597" y="7520"/>
                    <a:pt x="7620" y="8497"/>
                    <a:pt x="6392" y="8497"/>
                  </a:cubicBezTo>
                  <a:cubicBezTo>
                    <a:pt x="5189" y="8497"/>
                    <a:pt x="4211" y="7520"/>
                    <a:pt x="4211" y="6317"/>
                  </a:cubicBezTo>
                  <a:cubicBezTo>
                    <a:pt x="4211" y="5114"/>
                    <a:pt x="5189" y="4136"/>
                    <a:pt x="6392" y="4136"/>
                  </a:cubicBezTo>
                  <a:close/>
                  <a:moveTo>
                    <a:pt x="5264" y="1"/>
                  </a:moveTo>
                  <a:lnTo>
                    <a:pt x="4788" y="1856"/>
                  </a:lnTo>
                  <a:cubicBezTo>
                    <a:pt x="4562" y="1931"/>
                    <a:pt x="4361" y="2006"/>
                    <a:pt x="4186" y="2106"/>
                  </a:cubicBezTo>
                  <a:lnTo>
                    <a:pt x="2557" y="1004"/>
                  </a:lnTo>
                  <a:lnTo>
                    <a:pt x="2206" y="1304"/>
                  </a:lnTo>
                  <a:lnTo>
                    <a:pt x="1354" y="2056"/>
                  </a:lnTo>
                  <a:lnTo>
                    <a:pt x="1003" y="2357"/>
                  </a:lnTo>
                  <a:lnTo>
                    <a:pt x="2006" y="4312"/>
                  </a:lnTo>
                  <a:cubicBezTo>
                    <a:pt x="1981" y="4412"/>
                    <a:pt x="1930" y="4512"/>
                    <a:pt x="1880" y="4613"/>
                  </a:cubicBezTo>
                  <a:lnTo>
                    <a:pt x="1" y="5089"/>
                  </a:lnTo>
                  <a:lnTo>
                    <a:pt x="1" y="5565"/>
                  </a:lnTo>
                  <a:lnTo>
                    <a:pt x="1" y="6693"/>
                  </a:lnTo>
                  <a:lnTo>
                    <a:pt x="1" y="7144"/>
                  </a:lnTo>
                  <a:lnTo>
                    <a:pt x="1755" y="7595"/>
                  </a:lnTo>
                  <a:cubicBezTo>
                    <a:pt x="1805" y="7745"/>
                    <a:pt x="1855" y="7896"/>
                    <a:pt x="1905" y="8046"/>
                  </a:cubicBezTo>
                  <a:lnTo>
                    <a:pt x="878" y="10026"/>
                  </a:lnTo>
                  <a:lnTo>
                    <a:pt x="1229" y="10327"/>
                  </a:lnTo>
                  <a:lnTo>
                    <a:pt x="2081" y="11079"/>
                  </a:lnTo>
                  <a:lnTo>
                    <a:pt x="2432" y="11380"/>
                  </a:lnTo>
                  <a:lnTo>
                    <a:pt x="3910" y="10377"/>
                  </a:lnTo>
                  <a:cubicBezTo>
                    <a:pt x="4161" y="10527"/>
                    <a:pt x="4412" y="10653"/>
                    <a:pt x="4712" y="10753"/>
                  </a:cubicBezTo>
                  <a:lnTo>
                    <a:pt x="5113" y="12382"/>
                  </a:lnTo>
                  <a:lnTo>
                    <a:pt x="7169" y="12382"/>
                  </a:lnTo>
                  <a:lnTo>
                    <a:pt x="7570" y="10828"/>
                  </a:lnTo>
                  <a:cubicBezTo>
                    <a:pt x="7895" y="10753"/>
                    <a:pt x="8221" y="10628"/>
                    <a:pt x="8522" y="10452"/>
                  </a:cubicBezTo>
                  <a:lnTo>
                    <a:pt x="9875" y="11380"/>
                  </a:lnTo>
                  <a:lnTo>
                    <a:pt x="10226" y="11079"/>
                  </a:lnTo>
                  <a:lnTo>
                    <a:pt x="11078" y="10327"/>
                  </a:lnTo>
                  <a:lnTo>
                    <a:pt x="11429" y="10026"/>
                  </a:lnTo>
                  <a:lnTo>
                    <a:pt x="10552" y="8322"/>
                  </a:lnTo>
                  <a:cubicBezTo>
                    <a:pt x="10652" y="8071"/>
                    <a:pt x="10727" y="7846"/>
                    <a:pt x="10803" y="7595"/>
                  </a:cubicBezTo>
                  <a:lnTo>
                    <a:pt x="12557" y="7144"/>
                  </a:lnTo>
                  <a:lnTo>
                    <a:pt x="12557" y="6693"/>
                  </a:lnTo>
                  <a:lnTo>
                    <a:pt x="12557" y="5565"/>
                  </a:lnTo>
                  <a:lnTo>
                    <a:pt x="12557" y="5089"/>
                  </a:lnTo>
                  <a:lnTo>
                    <a:pt x="10677" y="4613"/>
                  </a:lnTo>
                  <a:cubicBezTo>
                    <a:pt x="10627" y="4512"/>
                    <a:pt x="10602" y="4412"/>
                    <a:pt x="10552" y="4312"/>
                  </a:cubicBezTo>
                  <a:lnTo>
                    <a:pt x="11555" y="2357"/>
                  </a:lnTo>
                  <a:lnTo>
                    <a:pt x="11204" y="2056"/>
                  </a:lnTo>
                  <a:lnTo>
                    <a:pt x="10352" y="1304"/>
                  </a:lnTo>
                  <a:lnTo>
                    <a:pt x="10001" y="1004"/>
                  </a:lnTo>
                  <a:lnTo>
                    <a:pt x="8372" y="2106"/>
                  </a:lnTo>
                  <a:cubicBezTo>
                    <a:pt x="8196" y="2006"/>
                    <a:pt x="7996" y="1931"/>
                    <a:pt x="7795" y="1856"/>
                  </a:cubicBezTo>
                  <a:lnTo>
                    <a:pt x="7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190489" y="4504764"/>
              <a:ext cx="499796" cy="499796"/>
            </a:xfrm>
            <a:custGeom>
              <a:avLst/>
              <a:gdLst/>
              <a:ahLst/>
              <a:cxnLst/>
              <a:rect l="l" t="t" r="r" b="b"/>
              <a:pathLst>
                <a:path w="17946" h="17946" extrusionOk="0">
                  <a:moveTo>
                    <a:pt x="8973" y="0"/>
                  </a:moveTo>
                  <a:cubicBezTo>
                    <a:pt x="4036" y="0"/>
                    <a:pt x="1" y="4010"/>
                    <a:pt x="1" y="8973"/>
                  </a:cubicBezTo>
                  <a:cubicBezTo>
                    <a:pt x="1" y="13910"/>
                    <a:pt x="4036" y="17945"/>
                    <a:pt x="8973" y="17945"/>
                  </a:cubicBezTo>
                  <a:cubicBezTo>
                    <a:pt x="13936" y="17945"/>
                    <a:pt x="17946" y="13910"/>
                    <a:pt x="17946" y="8973"/>
                  </a:cubicBezTo>
                  <a:cubicBezTo>
                    <a:pt x="17946" y="4010"/>
                    <a:pt x="13936" y="0"/>
                    <a:pt x="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265879" y="4578038"/>
              <a:ext cx="349740" cy="344839"/>
            </a:xfrm>
            <a:custGeom>
              <a:avLst/>
              <a:gdLst/>
              <a:ahLst/>
              <a:cxnLst/>
              <a:rect l="l" t="t" r="r" b="b"/>
              <a:pathLst>
                <a:path w="12558" h="12382" extrusionOk="0">
                  <a:moveTo>
                    <a:pt x="6392" y="4136"/>
                  </a:moveTo>
                  <a:cubicBezTo>
                    <a:pt x="7620" y="4136"/>
                    <a:pt x="8597" y="5114"/>
                    <a:pt x="8597" y="6317"/>
                  </a:cubicBezTo>
                  <a:cubicBezTo>
                    <a:pt x="8597" y="7520"/>
                    <a:pt x="7620" y="8497"/>
                    <a:pt x="6392" y="8497"/>
                  </a:cubicBezTo>
                  <a:cubicBezTo>
                    <a:pt x="5189" y="8497"/>
                    <a:pt x="4211" y="7520"/>
                    <a:pt x="4211" y="6317"/>
                  </a:cubicBezTo>
                  <a:cubicBezTo>
                    <a:pt x="4211" y="5114"/>
                    <a:pt x="5189" y="4136"/>
                    <a:pt x="6392" y="4136"/>
                  </a:cubicBezTo>
                  <a:close/>
                  <a:moveTo>
                    <a:pt x="5264" y="1"/>
                  </a:moveTo>
                  <a:lnTo>
                    <a:pt x="4788" y="1856"/>
                  </a:lnTo>
                  <a:cubicBezTo>
                    <a:pt x="4562" y="1931"/>
                    <a:pt x="4361" y="2006"/>
                    <a:pt x="4186" y="2106"/>
                  </a:cubicBezTo>
                  <a:lnTo>
                    <a:pt x="2557" y="1004"/>
                  </a:lnTo>
                  <a:lnTo>
                    <a:pt x="2206" y="1304"/>
                  </a:lnTo>
                  <a:lnTo>
                    <a:pt x="1354" y="2056"/>
                  </a:lnTo>
                  <a:lnTo>
                    <a:pt x="1003" y="2357"/>
                  </a:lnTo>
                  <a:lnTo>
                    <a:pt x="2006" y="4312"/>
                  </a:lnTo>
                  <a:cubicBezTo>
                    <a:pt x="1981" y="4412"/>
                    <a:pt x="1930" y="4512"/>
                    <a:pt x="1880" y="4613"/>
                  </a:cubicBezTo>
                  <a:lnTo>
                    <a:pt x="1" y="5089"/>
                  </a:lnTo>
                  <a:lnTo>
                    <a:pt x="1" y="5565"/>
                  </a:lnTo>
                  <a:lnTo>
                    <a:pt x="1" y="6693"/>
                  </a:lnTo>
                  <a:lnTo>
                    <a:pt x="1" y="7144"/>
                  </a:lnTo>
                  <a:lnTo>
                    <a:pt x="1755" y="7595"/>
                  </a:lnTo>
                  <a:cubicBezTo>
                    <a:pt x="1805" y="7745"/>
                    <a:pt x="1855" y="7896"/>
                    <a:pt x="1905" y="8046"/>
                  </a:cubicBezTo>
                  <a:lnTo>
                    <a:pt x="878" y="10026"/>
                  </a:lnTo>
                  <a:lnTo>
                    <a:pt x="1229" y="10327"/>
                  </a:lnTo>
                  <a:lnTo>
                    <a:pt x="2081" y="11079"/>
                  </a:lnTo>
                  <a:lnTo>
                    <a:pt x="2432" y="11380"/>
                  </a:lnTo>
                  <a:lnTo>
                    <a:pt x="3910" y="10377"/>
                  </a:lnTo>
                  <a:cubicBezTo>
                    <a:pt x="4161" y="10527"/>
                    <a:pt x="4412" y="10653"/>
                    <a:pt x="4712" y="10753"/>
                  </a:cubicBezTo>
                  <a:lnTo>
                    <a:pt x="5113" y="12382"/>
                  </a:lnTo>
                  <a:lnTo>
                    <a:pt x="7169" y="12382"/>
                  </a:lnTo>
                  <a:lnTo>
                    <a:pt x="7570" y="10828"/>
                  </a:lnTo>
                  <a:cubicBezTo>
                    <a:pt x="7895" y="10753"/>
                    <a:pt x="8221" y="10628"/>
                    <a:pt x="8522" y="10452"/>
                  </a:cubicBezTo>
                  <a:lnTo>
                    <a:pt x="9875" y="11380"/>
                  </a:lnTo>
                  <a:lnTo>
                    <a:pt x="10226" y="11079"/>
                  </a:lnTo>
                  <a:lnTo>
                    <a:pt x="11078" y="10327"/>
                  </a:lnTo>
                  <a:lnTo>
                    <a:pt x="11429" y="10026"/>
                  </a:lnTo>
                  <a:lnTo>
                    <a:pt x="10552" y="8322"/>
                  </a:lnTo>
                  <a:cubicBezTo>
                    <a:pt x="10652" y="8071"/>
                    <a:pt x="10727" y="7846"/>
                    <a:pt x="10803" y="7595"/>
                  </a:cubicBezTo>
                  <a:lnTo>
                    <a:pt x="12557" y="7144"/>
                  </a:lnTo>
                  <a:lnTo>
                    <a:pt x="12557" y="6693"/>
                  </a:lnTo>
                  <a:lnTo>
                    <a:pt x="12557" y="5565"/>
                  </a:lnTo>
                  <a:lnTo>
                    <a:pt x="12557" y="5089"/>
                  </a:lnTo>
                  <a:lnTo>
                    <a:pt x="10677" y="4613"/>
                  </a:lnTo>
                  <a:cubicBezTo>
                    <a:pt x="10627" y="4512"/>
                    <a:pt x="10602" y="4412"/>
                    <a:pt x="10552" y="4312"/>
                  </a:cubicBezTo>
                  <a:lnTo>
                    <a:pt x="11555" y="2357"/>
                  </a:lnTo>
                  <a:lnTo>
                    <a:pt x="11204" y="2056"/>
                  </a:lnTo>
                  <a:lnTo>
                    <a:pt x="10352" y="1304"/>
                  </a:lnTo>
                  <a:lnTo>
                    <a:pt x="10001" y="1004"/>
                  </a:lnTo>
                  <a:lnTo>
                    <a:pt x="8372" y="2106"/>
                  </a:lnTo>
                  <a:cubicBezTo>
                    <a:pt x="8196" y="2006"/>
                    <a:pt x="7996" y="1931"/>
                    <a:pt x="7795" y="1856"/>
                  </a:cubicBezTo>
                  <a:lnTo>
                    <a:pt x="7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43"/>
        <p:cNvGrpSpPr/>
        <p:nvPr/>
      </p:nvGrpSpPr>
      <p:grpSpPr>
        <a:xfrm>
          <a:off x="0" y="0"/>
          <a:ext cx="0" cy="0"/>
          <a:chOff x="0" y="0"/>
          <a:chExt cx="0" cy="0"/>
        </a:xfrm>
      </p:grpSpPr>
      <p:sp>
        <p:nvSpPr>
          <p:cNvPr id="444" name="Google Shape;444;p35"/>
          <p:cNvSpPr txBox="1">
            <a:spLocks noGrp="1"/>
          </p:cNvSpPr>
          <p:nvPr>
            <p:ph type="ctrTitle"/>
          </p:nvPr>
        </p:nvSpPr>
        <p:spPr>
          <a:xfrm>
            <a:off x="1718250" y="923250"/>
            <a:ext cx="5707500" cy="23505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445" name="Google Shape;445;p35"/>
          <p:cNvSpPr txBox="1">
            <a:spLocks noGrp="1"/>
          </p:cNvSpPr>
          <p:nvPr>
            <p:ph type="subTitle" idx="1"/>
          </p:nvPr>
        </p:nvSpPr>
        <p:spPr>
          <a:xfrm>
            <a:off x="1750200" y="3492925"/>
            <a:ext cx="5643600" cy="424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46" name="Google Shape;446;p35"/>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447" name="Google Shape;447;p35"/>
          <p:cNvSpPr/>
          <p:nvPr/>
        </p:nvSpPr>
        <p:spPr>
          <a:xfrm>
            <a:off x="0" y="5094975"/>
            <a:ext cx="9246600" cy="48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448" name="Google Shape;448;p35"/>
          <p:cNvSpPr/>
          <p:nvPr/>
        </p:nvSpPr>
        <p:spPr>
          <a:xfrm>
            <a:off x="171266" y="209762"/>
            <a:ext cx="541958" cy="541999"/>
          </a:xfrm>
          <a:custGeom>
            <a:avLst/>
            <a:gdLst/>
            <a:ahLst/>
            <a:cxnLst/>
            <a:rect l="l" t="t" r="r" b="b"/>
            <a:pathLst>
              <a:path w="13049" h="13050" fill="none" extrusionOk="0">
                <a:moveTo>
                  <a:pt x="13049" y="6517"/>
                </a:moveTo>
                <a:cubicBezTo>
                  <a:pt x="13049" y="2916"/>
                  <a:pt x="10134" y="1"/>
                  <a:pt x="6532" y="1"/>
                </a:cubicBezTo>
                <a:cubicBezTo>
                  <a:pt x="2916" y="1"/>
                  <a:pt x="1" y="2916"/>
                  <a:pt x="1" y="6517"/>
                </a:cubicBezTo>
                <a:cubicBezTo>
                  <a:pt x="1" y="10134"/>
                  <a:pt x="2916" y="13049"/>
                  <a:pt x="6532" y="13049"/>
                </a:cubicBezTo>
                <a:cubicBezTo>
                  <a:pt x="10134" y="13049"/>
                  <a:pt x="13049" y="10134"/>
                  <a:pt x="13049" y="6517"/>
                </a:cubicBezTo>
                <a:close/>
              </a:path>
            </a:pathLst>
          </a:custGeom>
          <a:noFill/>
          <a:ln w="952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9" name="Google Shape;449;p35"/>
          <p:cNvGrpSpPr/>
          <p:nvPr/>
        </p:nvGrpSpPr>
        <p:grpSpPr>
          <a:xfrm>
            <a:off x="3782995" y="143696"/>
            <a:ext cx="1578010" cy="439829"/>
            <a:chOff x="7199675" y="4604000"/>
            <a:chExt cx="1944320" cy="541928"/>
          </a:xfrm>
        </p:grpSpPr>
        <p:sp>
          <p:nvSpPr>
            <p:cNvPr id="450" name="Google Shape;450;p35"/>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5"/>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5"/>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5"/>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5"/>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5"/>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5"/>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5"/>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5"/>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9"/>
        <p:cNvGrpSpPr/>
        <p:nvPr/>
      </p:nvGrpSpPr>
      <p:grpSpPr>
        <a:xfrm>
          <a:off x="0" y="0"/>
          <a:ext cx="0" cy="0"/>
          <a:chOff x="0" y="0"/>
          <a:chExt cx="0" cy="0"/>
        </a:xfrm>
      </p:grpSpPr>
      <p:sp>
        <p:nvSpPr>
          <p:cNvPr id="460" name="Google Shape;460;p3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61" name="Google Shape;461;p36"/>
          <p:cNvSpPr txBox="1">
            <a:spLocks noGrp="1"/>
          </p:cNvSpPr>
          <p:nvPr>
            <p:ph type="body" idx="1"/>
          </p:nvPr>
        </p:nvSpPr>
        <p:spPr>
          <a:xfrm>
            <a:off x="720000" y="1215751"/>
            <a:ext cx="7704000" cy="4017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
        <p:nvSpPr>
          <p:cNvPr id="462" name="Google Shape;462;p36"/>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463" name="Google Shape;463;p36"/>
          <p:cNvGrpSpPr/>
          <p:nvPr/>
        </p:nvGrpSpPr>
        <p:grpSpPr>
          <a:xfrm>
            <a:off x="7726882" y="2533837"/>
            <a:ext cx="2567301" cy="2609651"/>
            <a:chOff x="5691650" y="1470838"/>
            <a:chExt cx="3343275" cy="3398425"/>
          </a:xfrm>
        </p:grpSpPr>
        <p:sp>
          <p:nvSpPr>
            <p:cNvPr id="464" name="Google Shape;464;p36"/>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6"/>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6"/>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6"/>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6"/>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6"/>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6"/>
            <p:cNvSpPr/>
            <p:nvPr/>
          </p:nvSpPr>
          <p:spPr>
            <a:xfrm>
              <a:off x="5691650" y="2371538"/>
              <a:ext cx="3225650" cy="2497725"/>
            </a:xfrm>
            <a:custGeom>
              <a:avLst/>
              <a:gdLst/>
              <a:ahLst/>
              <a:cxnLst/>
              <a:rect l="l" t="t" r="r" b="b"/>
              <a:pathLst>
                <a:path w="129026" h="99909" extrusionOk="0">
                  <a:moveTo>
                    <a:pt x="125450" y="0"/>
                  </a:moveTo>
                  <a:lnTo>
                    <a:pt x="124213" y="67269"/>
                  </a:lnTo>
                  <a:lnTo>
                    <a:pt x="78238" y="67269"/>
                  </a:lnTo>
                  <a:lnTo>
                    <a:pt x="77754" y="96306"/>
                  </a:lnTo>
                  <a:lnTo>
                    <a:pt x="0" y="96306"/>
                  </a:lnTo>
                  <a:lnTo>
                    <a:pt x="0" y="99909"/>
                  </a:lnTo>
                  <a:lnTo>
                    <a:pt x="81276" y="99909"/>
                  </a:lnTo>
                  <a:lnTo>
                    <a:pt x="81760" y="70845"/>
                  </a:lnTo>
                  <a:lnTo>
                    <a:pt x="127735" y="70845"/>
                  </a:lnTo>
                  <a:lnTo>
                    <a:pt x="129026" y="81"/>
                  </a:lnTo>
                  <a:lnTo>
                    <a:pt x="12545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6"/>
            <p:cNvSpPr/>
            <p:nvPr/>
          </p:nvSpPr>
          <p:spPr>
            <a:xfrm>
              <a:off x="8708250" y="2210863"/>
              <a:ext cx="326675" cy="177475"/>
            </a:xfrm>
            <a:custGeom>
              <a:avLst/>
              <a:gdLst/>
              <a:ahLst/>
              <a:cxnLst/>
              <a:rect l="l" t="t" r="r" b="b"/>
              <a:pathLst>
                <a:path w="13067" h="7099" extrusionOk="0">
                  <a:moveTo>
                    <a:pt x="6722" y="1"/>
                  </a:moveTo>
                  <a:lnTo>
                    <a:pt x="0" y="7099"/>
                  </a:lnTo>
                  <a:lnTo>
                    <a:pt x="13067" y="7099"/>
                  </a:lnTo>
                  <a:lnTo>
                    <a:pt x="672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 name="Google Shape;472;p36"/>
          <p:cNvGrpSpPr/>
          <p:nvPr/>
        </p:nvGrpSpPr>
        <p:grpSpPr>
          <a:xfrm>
            <a:off x="8430775" y="137800"/>
            <a:ext cx="389298" cy="401704"/>
            <a:chOff x="8584700" y="137800"/>
            <a:chExt cx="389298" cy="401704"/>
          </a:xfrm>
        </p:grpSpPr>
        <p:sp>
          <p:nvSpPr>
            <p:cNvPr id="473" name="Google Shape;473;p36"/>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6"/>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6"/>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6" name="Google Shape;476;p36"/>
          <p:cNvGrpSpPr/>
          <p:nvPr/>
        </p:nvGrpSpPr>
        <p:grpSpPr>
          <a:xfrm>
            <a:off x="87400" y="137800"/>
            <a:ext cx="678875" cy="678900"/>
            <a:chOff x="132525" y="4264550"/>
            <a:chExt cx="678875" cy="678900"/>
          </a:xfrm>
        </p:grpSpPr>
        <p:sp>
          <p:nvSpPr>
            <p:cNvPr id="477" name="Google Shape;477;p36"/>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6"/>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79"/>
        <p:cNvGrpSpPr/>
        <p:nvPr/>
      </p:nvGrpSpPr>
      <p:grpSpPr>
        <a:xfrm>
          <a:off x="0" y="0"/>
          <a:ext cx="0" cy="0"/>
          <a:chOff x="0" y="0"/>
          <a:chExt cx="0" cy="0"/>
        </a:xfrm>
      </p:grpSpPr>
      <p:sp>
        <p:nvSpPr>
          <p:cNvPr id="480" name="Google Shape;480;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81" name="Google Shape;481;p37"/>
          <p:cNvSpPr txBox="1">
            <a:spLocks noGrp="1"/>
          </p:cNvSpPr>
          <p:nvPr>
            <p:ph type="subTitle" idx="1"/>
          </p:nvPr>
        </p:nvSpPr>
        <p:spPr>
          <a:xfrm>
            <a:off x="1447931" y="1579100"/>
            <a:ext cx="29022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2" name="Google Shape;482;p37"/>
          <p:cNvSpPr txBox="1">
            <a:spLocks noGrp="1"/>
          </p:cNvSpPr>
          <p:nvPr>
            <p:ph type="subTitle" idx="2"/>
          </p:nvPr>
        </p:nvSpPr>
        <p:spPr>
          <a:xfrm>
            <a:off x="1447926" y="2729009"/>
            <a:ext cx="29022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3" name="Google Shape;483;p37"/>
          <p:cNvSpPr txBox="1">
            <a:spLocks noGrp="1"/>
          </p:cNvSpPr>
          <p:nvPr>
            <p:ph type="subTitle" idx="3"/>
          </p:nvPr>
        </p:nvSpPr>
        <p:spPr>
          <a:xfrm>
            <a:off x="5521806" y="1579100"/>
            <a:ext cx="29022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4" name="Google Shape;484;p37"/>
          <p:cNvSpPr txBox="1">
            <a:spLocks noGrp="1"/>
          </p:cNvSpPr>
          <p:nvPr>
            <p:ph type="subTitle" idx="4"/>
          </p:nvPr>
        </p:nvSpPr>
        <p:spPr>
          <a:xfrm>
            <a:off x="5521801" y="2729006"/>
            <a:ext cx="29022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5" name="Google Shape;485;p37"/>
          <p:cNvSpPr txBox="1">
            <a:spLocks noGrp="1"/>
          </p:cNvSpPr>
          <p:nvPr>
            <p:ph type="subTitle" idx="5"/>
          </p:nvPr>
        </p:nvSpPr>
        <p:spPr>
          <a:xfrm>
            <a:off x="1447930" y="3878899"/>
            <a:ext cx="29022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6" name="Google Shape;486;p37"/>
          <p:cNvSpPr txBox="1">
            <a:spLocks noGrp="1"/>
          </p:cNvSpPr>
          <p:nvPr>
            <p:ph type="subTitle" idx="6"/>
          </p:nvPr>
        </p:nvSpPr>
        <p:spPr>
          <a:xfrm>
            <a:off x="5521805" y="3878900"/>
            <a:ext cx="29022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7" name="Google Shape;487;p37"/>
          <p:cNvSpPr txBox="1">
            <a:spLocks noGrp="1"/>
          </p:cNvSpPr>
          <p:nvPr>
            <p:ph type="title" idx="7"/>
          </p:nvPr>
        </p:nvSpPr>
        <p:spPr>
          <a:xfrm>
            <a:off x="713225" y="1246701"/>
            <a:ext cx="734700" cy="484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88" name="Google Shape;488;p37"/>
          <p:cNvSpPr txBox="1">
            <a:spLocks noGrp="1"/>
          </p:cNvSpPr>
          <p:nvPr>
            <p:ph type="title" idx="8"/>
          </p:nvPr>
        </p:nvSpPr>
        <p:spPr>
          <a:xfrm>
            <a:off x="4787100" y="1246701"/>
            <a:ext cx="734700" cy="484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89" name="Google Shape;489;p37"/>
          <p:cNvSpPr txBox="1">
            <a:spLocks noGrp="1"/>
          </p:cNvSpPr>
          <p:nvPr>
            <p:ph type="title" idx="9"/>
          </p:nvPr>
        </p:nvSpPr>
        <p:spPr>
          <a:xfrm>
            <a:off x="713225" y="2396599"/>
            <a:ext cx="734700" cy="484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0" name="Google Shape;490;p37"/>
          <p:cNvSpPr txBox="1">
            <a:spLocks noGrp="1"/>
          </p:cNvSpPr>
          <p:nvPr>
            <p:ph type="title" idx="13"/>
          </p:nvPr>
        </p:nvSpPr>
        <p:spPr>
          <a:xfrm>
            <a:off x="4787096" y="2415191"/>
            <a:ext cx="734700" cy="4476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1" name="Google Shape;491;p37"/>
          <p:cNvSpPr txBox="1">
            <a:spLocks noGrp="1"/>
          </p:cNvSpPr>
          <p:nvPr>
            <p:ph type="title" idx="14"/>
          </p:nvPr>
        </p:nvSpPr>
        <p:spPr>
          <a:xfrm>
            <a:off x="713225" y="3546500"/>
            <a:ext cx="734700" cy="484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2" name="Google Shape;492;p37"/>
          <p:cNvSpPr txBox="1">
            <a:spLocks noGrp="1"/>
          </p:cNvSpPr>
          <p:nvPr>
            <p:ph type="title" idx="15"/>
          </p:nvPr>
        </p:nvSpPr>
        <p:spPr>
          <a:xfrm>
            <a:off x="4787099" y="3565091"/>
            <a:ext cx="734700" cy="4476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3" name="Google Shape;493;p37"/>
          <p:cNvSpPr txBox="1">
            <a:spLocks noGrp="1"/>
          </p:cNvSpPr>
          <p:nvPr>
            <p:ph type="subTitle" idx="16"/>
          </p:nvPr>
        </p:nvSpPr>
        <p:spPr>
          <a:xfrm>
            <a:off x="1447931" y="1246700"/>
            <a:ext cx="29022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1900" b="1">
                <a:latin typeface="DM Sans"/>
                <a:ea typeface="DM Sans"/>
                <a:cs typeface="DM Sans"/>
                <a:sym typeface="DM Sans"/>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94" name="Google Shape;494;p37"/>
          <p:cNvSpPr txBox="1">
            <a:spLocks noGrp="1"/>
          </p:cNvSpPr>
          <p:nvPr>
            <p:ph type="subTitle" idx="17"/>
          </p:nvPr>
        </p:nvSpPr>
        <p:spPr>
          <a:xfrm>
            <a:off x="1447926" y="2396600"/>
            <a:ext cx="29022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1900" b="1">
                <a:latin typeface="DM Sans"/>
                <a:ea typeface="DM Sans"/>
                <a:cs typeface="DM Sans"/>
                <a:sym typeface="DM Sans"/>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95" name="Google Shape;495;p37"/>
          <p:cNvSpPr txBox="1">
            <a:spLocks noGrp="1"/>
          </p:cNvSpPr>
          <p:nvPr>
            <p:ph type="subTitle" idx="18"/>
          </p:nvPr>
        </p:nvSpPr>
        <p:spPr>
          <a:xfrm>
            <a:off x="1447930" y="3546502"/>
            <a:ext cx="29022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1900" b="1">
                <a:latin typeface="DM Sans"/>
                <a:ea typeface="DM Sans"/>
                <a:cs typeface="DM Sans"/>
                <a:sym typeface="DM Sans"/>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96" name="Google Shape;496;p37"/>
          <p:cNvSpPr txBox="1">
            <a:spLocks noGrp="1"/>
          </p:cNvSpPr>
          <p:nvPr>
            <p:ph type="subTitle" idx="19"/>
          </p:nvPr>
        </p:nvSpPr>
        <p:spPr>
          <a:xfrm>
            <a:off x="5521805" y="1246700"/>
            <a:ext cx="29022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1900" b="1">
                <a:latin typeface="DM Sans"/>
                <a:ea typeface="DM Sans"/>
                <a:cs typeface="DM Sans"/>
                <a:sym typeface="DM Sans"/>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97" name="Google Shape;497;p37"/>
          <p:cNvSpPr txBox="1">
            <a:spLocks noGrp="1"/>
          </p:cNvSpPr>
          <p:nvPr>
            <p:ph type="subTitle" idx="20"/>
          </p:nvPr>
        </p:nvSpPr>
        <p:spPr>
          <a:xfrm>
            <a:off x="5521800" y="2396600"/>
            <a:ext cx="29022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1900" b="1">
                <a:latin typeface="DM Sans"/>
                <a:ea typeface="DM Sans"/>
                <a:cs typeface="DM Sans"/>
                <a:sym typeface="DM Sans"/>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98" name="Google Shape;498;p37"/>
          <p:cNvSpPr txBox="1">
            <a:spLocks noGrp="1"/>
          </p:cNvSpPr>
          <p:nvPr>
            <p:ph type="subTitle" idx="21"/>
          </p:nvPr>
        </p:nvSpPr>
        <p:spPr>
          <a:xfrm>
            <a:off x="5521800" y="3546500"/>
            <a:ext cx="29022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1900" b="1">
                <a:latin typeface="DM Sans"/>
                <a:ea typeface="DM Sans"/>
                <a:cs typeface="DM Sans"/>
                <a:sym typeface="DM Sans"/>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99" name="Google Shape;499;p37"/>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500" name="Google Shape;500;p37"/>
          <p:cNvGrpSpPr/>
          <p:nvPr/>
        </p:nvGrpSpPr>
        <p:grpSpPr>
          <a:xfrm>
            <a:off x="240220" y="4451595"/>
            <a:ext cx="272547" cy="713121"/>
            <a:chOff x="6821525" y="1470838"/>
            <a:chExt cx="354925" cy="928664"/>
          </a:xfrm>
        </p:grpSpPr>
        <p:sp>
          <p:nvSpPr>
            <p:cNvPr id="501" name="Google Shape;501;p37"/>
            <p:cNvSpPr/>
            <p:nvPr/>
          </p:nvSpPr>
          <p:spPr>
            <a:xfrm>
              <a:off x="6893466" y="1601236"/>
              <a:ext cx="198955" cy="798266"/>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7"/>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3" name="Google Shape;503;p37"/>
          <p:cNvGrpSpPr/>
          <p:nvPr/>
        </p:nvGrpSpPr>
        <p:grpSpPr>
          <a:xfrm flipH="1">
            <a:off x="7997975" y="0"/>
            <a:ext cx="1146025" cy="678900"/>
            <a:chOff x="4880725" y="4411000"/>
            <a:chExt cx="1146025" cy="678900"/>
          </a:xfrm>
        </p:grpSpPr>
        <p:sp>
          <p:nvSpPr>
            <p:cNvPr id="504" name="Google Shape;504;p37"/>
            <p:cNvSpPr/>
            <p:nvPr/>
          </p:nvSpPr>
          <p:spPr>
            <a:xfrm>
              <a:off x="5568325" y="4447975"/>
              <a:ext cx="458425" cy="458425"/>
            </a:xfrm>
            <a:custGeom>
              <a:avLst/>
              <a:gdLst/>
              <a:ahLst/>
              <a:cxnLst/>
              <a:rect l="l" t="t" r="r" b="b"/>
              <a:pathLst>
                <a:path w="18337" h="18337" extrusionOk="0">
                  <a:moveTo>
                    <a:pt x="9137" y="2953"/>
                  </a:moveTo>
                  <a:cubicBezTo>
                    <a:pt x="9219" y="2953"/>
                    <a:pt x="9301" y="2955"/>
                    <a:pt x="9384" y="2958"/>
                  </a:cubicBezTo>
                  <a:cubicBezTo>
                    <a:pt x="12798" y="3066"/>
                    <a:pt x="15487" y="5942"/>
                    <a:pt x="15379" y="9384"/>
                  </a:cubicBezTo>
                  <a:cubicBezTo>
                    <a:pt x="15248" y="12743"/>
                    <a:pt x="12505" y="15384"/>
                    <a:pt x="9174" y="15384"/>
                  </a:cubicBezTo>
                  <a:cubicBezTo>
                    <a:pt x="9092" y="15384"/>
                    <a:pt x="9009" y="15383"/>
                    <a:pt x="8927" y="15379"/>
                  </a:cubicBezTo>
                  <a:cubicBezTo>
                    <a:pt x="5512" y="15272"/>
                    <a:pt x="2823" y="12368"/>
                    <a:pt x="2931" y="8954"/>
                  </a:cubicBezTo>
                  <a:cubicBezTo>
                    <a:pt x="3062" y="5595"/>
                    <a:pt x="5806" y="2953"/>
                    <a:pt x="9137" y="2953"/>
                  </a:cubicBezTo>
                  <a:close/>
                  <a:moveTo>
                    <a:pt x="7959" y="1"/>
                  </a:moveTo>
                  <a:lnTo>
                    <a:pt x="7959" y="1"/>
                  </a:lnTo>
                  <a:cubicBezTo>
                    <a:pt x="7340" y="81"/>
                    <a:pt x="6722" y="216"/>
                    <a:pt x="6157" y="404"/>
                  </a:cubicBezTo>
                  <a:cubicBezTo>
                    <a:pt x="6211" y="485"/>
                    <a:pt x="6265" y="538"/>
                    <a:pt x="6292" y="619"/>
                  </a:cubicBezTo>
                  <a:cubicBezTo>
                    <a:pt x="6695" y="1372"/>
                    <a:pt x="6399" y="2286"/>
                    <a:pt x="5673" y="2689"/>
                  </a:cubicBezTo>
                  <a:cubicBezTo>
                    <a:pt x="5444" y="2812"/>
                    <a:pt x="5197" y="2870"/>
                    <a:pt x="4955" y="2870"/>
                  </a:cubicBezTo>
                  <a:cubicBezTo>
                    <a:pt x="4400" y="2870"/>
                    <a:pt x="3865" y="2567"/>
                    <a:pt x="3603" y="2044"/>
                  </a:cubicBezTo>
                  <a:cubicBezTo>
                    <a:pt x="3549" y="1990"/>
                    <a:pt x="3522" y="1909"/>
                    <a:pt x="3522" y="1829"/>
                  </a:cubicBezTo>
                  <a:cubicBezTo>
                    <a:pt x="3012" y="2205"/>
                    <a:pt x="2581" y="2635"/>
                    <a:pt x="2178" y="3092"/>
                  </a:cubicBezTo>
                  <a:cubicBezTo>
                    <a:pt x="2259" y="3119"/>
                    <a:pt x="2313" y="3173"/>
                    <a:pt x="2393" y="3200"/>
                  </a:cubicBezTo>
                  <a:cubicBezTo>
                    <a:pt x="3092" y="3657"/>
                    <a:pt x="3307" y="4598"/>
                    <a:pt x="2877" y="5297"/>
                  </a:cubicBezTo>
                  <a:cubicBezTo>
                    <a:pt x="2578" y="5772"/>
                    <a:pt x="2072" y="6028"/>
                    <a:pt x="1555" y="6028"/>
                  </a:cubicBezTo>
                  <a:cubicBezTo>
                    <a:pt x="1281" y="6028"/>
                    <a:pt x="1004" y="5957"/>
                    <a:pt x="753" y="5808"/>
                  </a:cubicBezTo>
                  <a:cubicBezTo>
                    <a:pt x="699" y="5754"/>
                    <a:pt x="646" y="5700"/>
                    <a:pt x="592" y="5674"/>
                  </a:cubicBezTo>
                  <a:cubicBezTo>
                    <a:pt x="377" y="6211"/>
                    <a:pt x="189" y="6803"/>
                    <a:pt x="81" y="7421"/>
                  </a:cubicBezTo>
                  <a:cubicBezTo>
                    <a:pt x="135" y="7394"/>
                    <a:pt x="215" y="7394"/>
                    <a:pt x="296" y="7394"/>
                  </a:cubicBezTo>
                  <a:cubicBezTo>
                    <a:pt x="1130" y="7421"/>
                    <a:pt x="1802" y="8147"/>
                    <a:pt x="1775" y="8981"/>
                  </a:cubicBezTo>
                  <a:cubicBezTo>
                    <a:pt x="1722" y="9798"/>
                    <a:pt x="1049" y="10460"/>
                    <a:pt x="237" y="10460"/>
                  </a:cubicBezTo>
                  <a:cubicBezTo>
                    <a:pt x="221" y="10460"/>
                    <a:pt x="205" y="10460"/>
                    <a:pt x="189" y="10459"/>
                  </a:cubicBezTo>
                  <a:cubicBezTo>
                    <a:pt x="108" y="10459"/>
                    <a:pt x="54" y="10432"/>
                    <a:pt x="0" y="10432"/>
                  </a:cubicBezTo>
                  <a:cubicBezTo>
                    <a:pt x="81" y="11024"/>
                    <a:pt x="215" y="11615"/>
                    <a:pt x="404" y="12180"/>
                  </a:cubicBezTo>
                  <a:cubicBezTo>
                    <a:pt x="457" y="12153"/>
                    <a:pt x="511" y="12099"/>
                    <a:pt x="565" y="12072"/>
                  </a:cubicBezTo>
                  <a:cubicBezTo>
                    <a:pt x="794" y="11950"/>
                    <a:pt x="1038" y="11892"/>
                    <a:pt x="1279" y="11892"/>
                  </a:cubicBezTo>
                  <a:cubicBezTo>
                    <a:pt x="1827" y="11892"/>
                    <a:pt x="2355" y="12194"/>
                    <a:pt x="2635" y="12718"/>
                  </a:cubicBezTo>
                  <a:cubicBezTo>
                    <a:pt x="3039" y="13444"/>
                    <a:pt x="2743" y="14385"/>
                    <a:pt x="2017" y="14761"/>
                  </a:cubicBezTo>
                  <a:cubicBezTo>
                    <a:pt x="1963" y="14788"/>
                    <a:pt x="1909" y="14815"/>
                    <a:pt x="1856" y="14842"/>
                  </a:cubicBezTo>
                  <a:cubicBezTo>
                    <a:pt x="2205" y="15299"/>
                    <a:pt x="2635" y="15756"/>
                    <a:pt x="3065" y="16132"/>
                  </a:cubicBezTo>
                  <a:cubicBezTo>
                    <a:pt x="3092" y="16078"/>
                    <a:pt x="3119" y="16025"/>
                    <a:pt x="3146" y="15971"/>
                  </a:cubicBezTo>
                  <a:cubicBezTo>
                    <a:pt x="3444" y="15515"/>
                    <a:pt x="3947" y="15265"/>
                    <a:pt x="4462" y="15265"/>
                  </a:cubicBezTo>
                  <a:cubicBezTo>
                    <a:pt x="4738" y="15265"/>
                    <a:pt x="5017" y="15337"/>
                    <a:pt x="5270" y="15487"/>
                  </a:cubicBezTo>
                  <a:cubicBezTo>
                    <a:pt x="5969" y="15944"/>
                    <a:pt x="6184" y="16885"/>
                    <a:pt x="5754" y="17611"/>
                  </a:cubicBezTo>
                  <a:cubicBezTo>
                    <a:pt x="5727" y="17638"/>
                    <a:pt x="5673" y="17692"/>
                    <a:pt x="5646" y="17718"/>
                  </a:cubicBezTo>
                  <a:cubicBezTo>
                    <a:pt x="6184" y="17960"/>
                    <a:pt x="6776" y="18122"/>
                    <a:pt x="7367" y="18229"/>
                  </a:cubicBezTo>
                  <a:cubicBezTo>
                    <a:pt x="7340" y="18176"/>
                    <a:pt x="7340" y="18122"/>
                    <a:pt x="7340" y="18068"/>
                  </a:cubicBezTo>
                  <a:cubicBezTo>
                    <a:pt x="7366" y="17266"/>
                    <a:pt x="8040" y="16613"/>
                    <a:pt x="8833" y="16613"/>
                  </a:cubicBezTo>
                  <a:cubicBezTo>
                    <a:pt x="8864" y="16613"/>
                    <a:pt x="8895" y="16614"/>
                    <a:pt x="8927" y="16616"/>
                  </a:cubicBezTo>
                  <a:cubicBezTo>
                    <a:pt x="9760" y="16643"/>
                    <a:pt x="10432" y="17342"/>
                    <a:pt x="10405" y="18176"/>
                  </a:cubicBezTo>
                  <a:cubicBezTo>
                    <a:pt x="10405" y="18229"/>
                    <a:pt x="10378" y="18283"/>
                    <a:pt x="10378" y="18337"/>
                  </a:cubicBezTo>
                  <a:cubicBezTo>
                    <a:pt x="10970" y="18256"/>
                    <a:pt x="11561" y="18122"/>
                    <a:pt x="12126" y="17934"/>
                  </a:cubicBezTo>
                  <a:cubicBezTo>
                    <a:pt x="12072" y="17880"/>
                    <a:pt x="12045" y="17853"/>
                    <a:pt x="12018" y="17799"/>
                  </a:cubicBezTo>
                  <a:cubicBezTo>
                    <a:pt x="11615" y="17046"/>
                    <a:pt x="11911" y="16132"/>
                    <a:pt x="12664" y="15729"/>
                  </a:cubicBezTo>
                  <a:cubicBezTo>
                    <a:pt x="12885" y="15606"/>
                    <a:pt x="13126" y="15548"/>
                    <a:pt x="13365" y="15548"/>
                  </a:cubicBezTo>
                  <a:cubicBezTo>
                    <a:pt x="13910" y="15548"/>
                    <a:pt x="14445" y="15851"/>
                    <a:pt x="14707" y="16374"/>
                  </a:cubicBezTo>
                  <a:cubicBezTo>
                    <a:pt x="14734" y="16401"/>
                    <a:pt x="14761" y="16455"/>
                    <a:pt x="14788" y="16509"/>
                  </a:cubicBezTo>
                  <a:cubicBezTo>
                    <a:pt x="15245" y="16159"/>
                    <a:pt x="15702" y="15729"/>
                    <a:pt x="16105" y="15299"/>
                  </a:cubicBezTo>
                  <a:cubicBezTo>
                    <a:pt x="16051" y="15272"/>
                    <a:pt x="15998" y="15245"/>
                    <a:pt x="15944" y="15218"/>
                  </a:cubicBezTo>
                  <a:cubicBezTo>
                    <a:pt x="15218" y="14761"/>
                    <a:pt x="15003" y="13820"/>
                    <a:pt x="15460" y="13121"/>
                  </a:cubicBezTo>
                  <a:cubicBezTo>
                    <a:pt x="15737" y="12653"/>
                    <a:pt x="16227" y="12397"/>
                    <a:pt x="16735" y="12397"/>
                  </a:cubicBezTo>
                  <a:cubicBezTo>
                    <a:pt x="17014" y="12397"/>
                    <a:pt x="17299" y="12475"/>
                    <a:pt x="17557" y="12637"/>
                  </a:cubicBezTo>
                  <a:cubicBezTo>
                    <a:pt x="17611" y="12664"/>
                    <a:pt x="17638" y="12691"/>
                    <a:pt x="17691" y="12745"/>
                  </a:cubicBezTo>
                  <a:cubicBezTo>
                    <a:pt x="17933" y="12180"/>
                    <a:pt x="18095" y="11615"/>
                    <a:pt x="18229" y="10997"/>
                  </a:cubicBezTo>
                  <a:lnTo>
                    <a:pt x="18229" y="10997"/>
                  </a:lnTo>
                  <a:cubicBezTo>
                    <a:pt x="18148" y="11024"/>
                    <a:pt x="18095" y="11024"/>
                    <a:pt x="18014" y="11024"/>
                  </a:cubicBezTo>
                  <a:cubicBezTo>
                    <a:pt x="17181" y="10997"/>
                    <a:pt x="16535" y="10271"/>
                    <a:pt x="16562" y="9438"/>
                  </a:cubicBezTo>
                  <a:cubicBezTo>
                    <a:pt x="16589" y="8620"/>
                    <a:pt x="17261" y="7958"/>
                    <a:pt x="18073" y="7958"/>
                  </a:cubicBezTo>
                  <a:cubicBezTo>
                    <a:pt x="18089" y="7958"/>
                    <a:pt x="18105" y="7958"/>
                    <a:pt x="18122" y="7959"/>
                  </a:cubicBezTo>
                  <a:cubicBezTo>
                    <a:pt x="18202" y="7959"/>
                    <a:pt x="18283" y="7986"/>
                    <a:pt x="18337" y="7986"/>
                  </a:cubicBezTo>
                  <a:cubicBezTo>
                    <a:pt x="18256" y="7394"/>
                    <a:pt x="18122" y="6803"/>
                    <a:pt x="17933" y="6211"/>
                  </a:cubicBezTo>
                  <a:cubicBezTo>
                    <a:pt x="17880" y="6265"/>
                    <a:pt x="17799" y="6319"/>
                    <a:pt x="17745" y="6346"/>
                  </a:cubicBezTo>
                  <a:cubicBezTo>
                    <a:pt x="17516" y="6468"/>
                    <a:pt x="17272" y="6526"/>
                    <a:pt x="17032" y="6526"/>
                  </a:cubicBezTo>
                  <a:cubicBezTo>
                    <a:pt x="16483" y="6526"/>
                    <a:pt x="15955" y="6224"/>
                    <a:pt x="15675" y="5700"/>
                  </a:cubicBezTo>
                  <a:cubicBezTo>
                    <a:pt x="15272" y="4974"/>
                    <a:pt x="15567" y="4033"/>
                    <a:pt x="16320" y="3657"/>
                  </a:cubicBezTo>
                  <a:cubicBezTo>
                    <a:pt x="16374" y="3603"/>
                    <a:pt x="16455" y="3576"/>
                    <a:pt x="16508" y="3550"/>
                  </a:cubicBezTo>
                  <a:cubicBezTo>
                    <a:pt x="16159" y="3066"/>
                    <a:pt x="15729" y="2635"/>
                    <a:pt x="15272" y="2205"/>
                  </a:cubicBezTo>
                  <a:cubicBezTo>
                    <a:pt x="15245" y="2286"/>
                    <a:pt x="15218" y="2367"/>
                    <a:pt x="15164" y="2447"/>
                  </a:cubicBezTo>
                  <a:cubicBezTo>
                    <a:pt x="14866" y="2903"/>
                    <a:pt x="14363" y="3153"/>
                    <a:pt x="13855" y="3153"/>
                  </a:cubicBezTo>
                  <a:cubicBezTo>
                    <a:pt x="13584" y="3153"/>
                    <a:pt x="13311" y="3081"/>
                    <a:pt x="13067" y="2931"/>
                  </a:cubicBezTo>
                  <a:cubicBezTo>
                    <a:pt x="12341" y="2474"/>
                    <a:pt x="12126" y="1533"/>
                    <a:pt x="12583" y="807"/>
                  </a:cubicBezTo>
                  <a:cubicBezTo>
                    <a:pt x="12610" y="753"/>
                    <a:pt x="12664" y="673"/>
                    <a:pt x="12717" y="619"/>
                  </a:cubicBezTo>
                  <a:cubicBezTo>
                    <a:pt x="12153" y="404"/>
                    <a:pt x="11561" y="216"/>
                    <a:pt x="10943" y="81"/>
                  </a:cubicBezTo>
                  <a:lnTo>
                    <a:pt x="10943" y="81"/>
                  </a:lnTo>
                  <a:cubicBezTo>
                    <a:pt x="10970" y="162"/>
                    <a:pt x="10970" y="243"/>
                    <a:pt x="10970" y="350"/>
                  </a:cubicBezTo>
                  <a:cubicBezTo>
                    <a:pt x="10944" y="1152"/>
                    <a:pt x="10296" y="1805"/>
                    <a:pt x="9480" y="1805"/>
                  </a:cubicBezTo>
                  <a:cubicBezTo>
                    <a:pt x="9448" y="1805"/>
                    <a:pt x="9416" y="1804"/>
                    <a:pt x="9384" y="1802"/>
                  </a:cubicBezTo>
                  <a:cubicBezTo>
                    <a:pt x="8550" y="1775"/>
                    <a:pt x="7878" y="1076"/>
                    <a:pt x="7932" y="243"/>
                  </a:cubicBezTo>
                  <a:cubicBezTo>
                    <a:pt x="7932" y="162"/>
                    <a:pt x="7932" y="81"/>
                    <a:pt x="795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7"/>
            <p:cNvSpPr/>
            <p:nvPr/>
          </p:nvSpPr>
          <p:spPr>
            <a:xfrm>
              <a:off x="5616050" y="4496375"/>
              <a:ext cx="362300" cy="361650"/>
            </a:xfrm>
            <a:custGeom>
              <a:avLst/>
              <a:gdLst/>
              <a:ahLst/>
              <a:cxnLst/>
              <a:rect l="l" t="t" r="r" b="b"/>
              <a:pathLst>
                <a:path w="14492" h="14466" extrusionOk="0">
                  <a:moveTo>
                    <a:pt x="7260" y="2635"/>
                  </a:moveTo>
                  <a:cubicBezTo>
                    <a:pt x="9384" y="2635"/>
                    <a:pt x="11292" y="4141"/>
                    <a:pt x="11749" y="6319"/>
                  </a:cubicBezTo>
                  <a:cubicBezTo>
                    <a:pt x="11803" y="6641"/>
                    <a:pt x="11830" y="6937"/>
                    <a:pt x="11830" y="7233"/>
                  </a:cubicBezTo>
                  <a:cubicBezTo>
                    <a:pt x="11830" y="9357"/>
                    <a:pt x="10325" y="11293"/>
                    <a:pt x="8147" y="11723"/>
                  </a:cubicBezTo>
                  <a:cubicBezTo>
                    <a:pt x="7851" y="11776"/>
                    <a:pt x="7555" y="11803"/>
                    <a:pt x="7260" y="11803"/>
                  </a:cubicBezTo>
                  <a:cubicBezTo>
                    <a:pt x="5109" y="11803"/>
                    <a:pt x="3200" y="10298"/>
                    <a:pt x="2770" y="8147"/>
                  </a:cubicBezTo>
                  <a:cubicBezTo>
                    <a:pt x="2689" y="7824"/>
                    <a:pt x="2662" y="7528"/>
                    <a:pt x="2662" y="7233"/>
                  </a:cubicBezTo>
                  <a:cubicBezTo>
                    <a:pt x="2662" y="5082"/>
                    <a:pt x="4168" y="3173"/>
                    <a:pt x="6345" y="2743"/>
                  </a:cubicBezTo>
                  <a:cubicBezTo>
                    <a:pt x="6641" y="2689"/>
                    <a:pt x="6964" y="2635"/>
                    <a:pt x="7260" y="2635"/>
                  </a:cubicBezTo>
                  <a:close/>
                  <a:moveTo>
                    <a:pt x="7260" y="2313"/>
                  </a:moveTo>
                  <a:cubicBezTo>
                    <a:pt x="6937" y="2313"/>
                    <a:pt x="6614" y="2339"/>
                    <a:pt x="6265" y="2420"/>
                  </a:cubicBezTo>
                  <a:cubicBezTo>
                    <a:pt x="3953" y="2877"/>
                    <a:pt x="2339" y="4947"/>
                    <a:pt x="2339" y="7233"/>
                  </a:cubicBezTo>
                  <a:cubicBezTo>
                    <a:pt x="2339" y="7555"/>
                    <a:pt x="2366" y="7878"/>
                    <a:pt x="2420" y="8201"/>
                  </a:cubicBezTo>
                  <a:cubicBezTo>
                    <a:pt x="2904" y="10540"/>
                    <a:pt x="4947" y="12153"/>
                    <a:pt x="7260" y="12153"/>
                  </a:cubicBezTo>
                  <a:cubicBezTo>
                    <a:pt x="7582" y="12153"/>
                    <a:pt x="7905" y="12126"/>
                    <a:pt x="8227" y="12045"/>
                  </a:cubicBezTo>
                  <a:cubicBezTo>
                    <a:pt x="10567" y="11588"/>
                    <a:pt x="12180" y="9518"/>
                    <a:pt x="12180" y="7233"/>
                  </a:cubicBezTo>
                  <a:cubicBezTo>
                    <a:pt x="12180" y="6910"/>
                    <a:pt x="12126" y="6587"/>
                    <a:pt x="12072" y="6265"/>
                  </a:cubicBezTo>
                  <a:cubicBezTo>
                    <a:pt x="11588" y="3926"/>
                    <a:pt x="9545" y="2313"/>
                    <a:pt x="7260" y="2313"/>
                  </a:cubicBezTo>
                  <a:close/>
                  <a:moveTo>
                    <a:pt x="7260" y="323"/>
                  </a:moveTo>
                  <a:cubicBezTo>
                    <a:pt x="10459" y="323"/>
                    <a:pt x="13363" y="2581"/>
                    <a:pt x="14008" y="5862"/>
                  </a:cubicBezTo>
                  <a:cubicBezTo>
                    <a:pt x="14115" y="6319"/>
                    <a:pt x="14142" y="6776"/>
                    <a:pt x="14142" y="7233"/>
                  </a:cubicBezTo>
                  <a:cubicBezTo>
                    <a:pt x="14142" y="10459"/>
                    <a:pt x="11884" y="13336"/>
                    <a:pt x="8631" y="14008"/>
                  </a:cubicBezTo>
                  <a:cubicBezTo>
                    <a:pt x="8147" y="14089"/>
                    <a:pt x="7690" y="14142"/>
                    <a:pt x="7260" y="14142"/>
                  </a:cubicBezTo>
                  <a:cubicBezTo>
                    <a:pt x="4033" y="14142"/>
                    <a:pt x="1156" y="11857"/>
                    <a:pt x="484" y="8604"/>
                  </a:cubicBezTo>
                  <a:cubicBezTo>
                    <a:pt x="404" y="8147"/>
                    <a:pt x="350" y="7690"/>
                    <a:pt x="350" y="7233"/>
                  </a:cubicBezTo>
                  <a:cubicBezTo>
                    <a:pt x="350" y="4006"/>
                    <a:pt x="2608" y="1130"/>
                    <a:pt x="5888" y="457"/>
                  </a:cubicBezTo>
                  <a:cubicBezTo>
                    <a:pt x="6345" y="377"/>
                    <a:pt x="6802" y="323"/>
                    <a:pt x="7260" y="323"/>
                  </a:cubicBezTo>
                  <a:close/>
                  <a:moveTo>
                    <a:pt x="7260" y="0"/>
                  </a:moveTo>
                  <a:cubicBezTo>
                    <a:pt x="6776" y="0"/>
                    <a:pt x="6292" y="27"/>
                    <a:pt x="5808" y="135"/>
                  </a:cubicBezTo>
                  <a:cubicBezTo>
                    <a:pt x="2393" y="834"/>
                    <a:pt x="0" y="3845"/>
                    <a:pt x="0" y="7233"/>
                  </a:cubicBezTo>
                  <a:cubicBezTo>
                    <a:pt x="0" y="7690"/>
                    <a:pt x="54" y="8174"/>
                    <a:pt x="162" y="8658"/>
                  </a:cubicBezTo>
                  <a:cubicBezTo>
                    <a:pt x="861" y="12099"/>
                    <a:pt x="3872" y="14465"/>
                    <a:pt x="7260" y="14465"/>
                  </a:cubicBezTo>
                  <a:cubicBezTo>
                    <a:pt x="7717" y="14465"/>
                    <a:pt x="8201" y="14411"/>
                    <a:pt x="8684" y="14331"/>
                  </a:cubicBezTo>
                  <a:cubicBezTo>
                    <a:pt x="12126" y="13632"/>
                    <a:pt x="14492" y="10620"/>
                    <a:pt x="14492" y="7233"/>
                  </a:cubicBezTo>
                  <a:cubicBezTo>
                    <a:pt x="14492" y="6749"/>
                    <a:pt x="14438" y="6292"/>
                    <a:pt x="14357" y="5808"/>
                  </a:cubicBezTo>
                  <a:cubicBezTo>
                    <a:pt x="13658" y="2366"/>
                    <a:pt x="10620" y="0"/>
                    <a:pt x="726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7"/>
            <p:cNvSpPr/>
            <p:nvPr/>
          </p:nvSpPr>
          <p:spPr>
            <a:xfrm>
              <a:off x="4953975" y="448495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7"/>
            <p:cNvSpPr/>
            <p:nvPr/>
          </p:nvSpPr>
          <p:spPr>
            <a:xfrm>
              <a:off x="4880725" y="441100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8"/>
        <p:cNvGrpSpPr/>
        <p:nvPr/>
      </p:nvGrpSpPr>
      <p:grpSpPr>
        <a:xfrm>
          <a:off x="0" y="0"/>
          <a:ext cx="0" cy="0"/>
          <a:chOff x="0" y="0"/>
          <a:chExt cx="0" cy="0"/>
        </a:xfrm>
      </p:grpSpPr>
      <p:sp>
        <p:nvSpPr>
          <p:cNvPr id="509" name="Google Shape;509;p38"/>
          <p:cNvSpPr txBox="1">
            <a:spLocks noGrp="1"/>
          </p:cNvSpPr>
          <p:nvPr>
            <p:ph type="title"/>
          </p:nvPr>
        </p:nvSpPr>
        <p:spPr>
          <a:xfrm>
            <a:off x="2441875" y="1620475"/>
            <a:ext cx="4431600" cy="1377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75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510" name="Google Shape;510;p38"/>
          <p:cNvSpPr txBox="1">
            <a:spLocks noGrp="1"/>
          </p:cNvSpPr>
          <p:nvPr>
            <p:ph type="subTitle" idx="1"/>
          </p:nvPr>
        </p:nvSpPr>
        <p:spPr>
          <a:xfrm>
            <a:off x="2441875" y="2997875"/>
            <a:ext cx="4431600" cy="671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511" name="Google Shape;511;p38"/>
          <p:cNvGrpSpPr/>
          <p:nvPr/>
        </p:nvGrpSpPr>
        <p:grpSpPr>
          <a:xfrm>
            <a:off x="301725" y="95275"/>
            <a:ext cx="8480175" cy="4718525"/>
            <a:chOff x="301725" y="95275"/>
            <a:chExt cx="8480175" cy="4718525"/>
          </a:xfrm>
        </p:grpSpPr>
        <p:sp>
          <p:nvSpPr>
            <p:cNvPr id="512" name="Google Shape;512;p38"/>
            <p:cNvSpPr/>
            <p:nvPr/>
          </p:nvSpPr>
          <p:spPr>
            <a:xfrm>
              <a:off x="301725" y="95275"/>
              <a:ext cx="4088007" cy="559027"/>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95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8"/>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514" name="Google Shape;514;p38"/>
          <p:cNvSpPr/>
          <p:nvPr/>
        </p:nvSpPr>
        <p:spPr>
          <a:xfrm>
            <a:off x="8258600" y="4239775"/>
            <a:ext cx="672039" cy="671107"/>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5"/>
        <p:cNvGrpSpPr/>
        <p:nvPr/>
      </p:nvGrpSpPr>
      <p:grpSpPr>
        <a:xfrm>
          <a:off x="0" y="0"/>
          <a:ext cx="0" cy="0"/>
          <a:chOff x="0" y="0"/>
          <a:chExt cx="0" cy="0"/>
        </a:xfrm>
      </p:grpSpPr>
      <p:sp>
        <p:nvSpPr>
          <p:cNvPr id="516" name="Google Shape;516;p39"/>
          <p:cNvSpPr txBox="1">
            <a:spLocks noGrp="1"/>
          </p:cNvSpPr>
          <p:nvPr>
            <p:ph type="title"/>
          </p:nvPr>
        </p:nvSpPr>
        <p:spPr>
          <a:xfrm>
            <a:off x="780450" y="2232175"/>
            <a:ext cx="4564800" cy="1125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17" name="Google Shape;517;p39"/>
          <p:cNvSpPr txBox="1">
            <a:spLocks noGrp="1"/>
          </p:cNvSpPr>
          <p:nvPr>
            <p:ph type="title" idx="2"/>
          </p:nvPr>
        </p:nvSpPr>
        <p:spPr>
          <a:xfrm>
            <a:off x="780450" y="1210350"/>
            <a:ext cx="1072800" cy="9159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518" name="Google Shape;518;p39"/>
          <p:cNvSpPr txBox="1">
            <a:spLocks noGrp="1"/>
          </p:cNvSpPr>
          <p:nvPr>
            <p:ph type="subTitle" idx="1"/>
          </p:nvPr>
        </p:nvSpPr>
        <p:spPr>
          <a:xfrm>
            <a:off x="780450" y="3423675"/>
            <a:ext cx="45648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19" name="Google Shape;519;p39"/>
          <p:cNvSpPr/>
          <p:nvPr/>
        </p:nvSpPr>
        <p:spPr>
          <a:xfrm>
            <a:off x="0" y="5094975"/>
            <a:ext cx="9246600" cy="48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520" name="Google Shape;520;p39"/>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521" name="Google Shape;521;p39"/>
          <p:cNvGrpSpPr/>
          <p:nvPr/>
        </p:nvGrpSpPr>
        <p:grpSpPr>
          <a:xfrm>
            <a:off x="342795" y="99671"/>
            <a:ext cx="1578010" cy="439829"/>
            <a:chOff x="7199675" y="4604000"/>
            <a:chExt cx="1944320" cy="541928"/>
          </a:xfrm>
        </p:grpSpPr>
        <p:sp>
          <p:nvSpPr>
            <p:cNvPr id="522" name="Google Shape;522;p39"/>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9"/>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9"/>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9"/>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9"/>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9"/>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9"/>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9"/>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9"/>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31"/>
        <p:cNvGrpSpPr/>
        <p:nvPr/>
      </p:nvGrpSpPr>
      <p:grpSpPr>
        <a:xfrm>
          <a:off x="0" y="0"/>
          <a:ext cx="0" cy="0"/>
          <a:chOff x="0" y="0"/>
          <a:chExt cx="0" cy="0"/>
        </a:xfrm>
      </p:grpSpPr>
      <p:sp>
        <p:nvSpPr>
          <p:cNvPr id="532" name="Google Shape;532;p4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33" name="Google Shape;533;p40"/>
          <p:cNvSpPr txBox="1">
            <a:spLocks noGrp="1"/>
          </p:cNvSpPr>
          <p:nvPr>
            <p:ph type="subTitle" idx="1"/>
          </p:nvPr>
        </p:nvSpPr>
        <p:spPr>
          <a:xfrm>
            <a:off x="4832053" y="1822100"/>
            <a:ext cx="3254100" cy="2102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4" name="Google Shape;534;p40"/>
          <p:cNvSpPr txBox="1">
            <a:spLocks noGrp="1"/>
          </p:cNvSpPr>
          <p:nvPr>
            <p:ph type="subTitle" idx="2"/>
          </p:nvPr>
        </p:nvSpPr>
        <p:spPr>
          <a:xfrm>
            <a:off x="1057875" y="1822100"/>
            <a:ext cx="3254100" cy="2102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5" name="Google Shape;535;p40"/>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536" name="Google Shape;536;p40"/>
          <p:cNvSpPr/>
          <p:nvPr/>
        </p:nvSpPr>
        <p:spPr>
          <a:xfrm>
            <a:off x="8292525" y="4318250"/>
            <a:ext cx="394577" cy="394030"/>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7" name="Google Shape;537;p40"/>
          <p:cNvGrpSpPr/>
          <p:nvPr/>
        </p:nvGrpSpPr>
        <p:grpSpPr>
          <a:xfrm rot="10800000" flipH="1">
            <a:off x="-200910" y="6"/>
            <a:ext cx="821028" cy="1756001"/>
            <a:chOff x="5846900" y="1470838"/>
            <a:chExt cx="1578900" cy="3376925"/>
          </a:xfrm>
        </p:grpSpPr>
        <p:sp>
          <p:nvSpPr>
            <p:cNvPr id="538" name="Google Shape;538;p40"/>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0"/>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0"/>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0"/>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0"/>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0"/>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544"/>
        <p:cNvGrpSpPr/>
        <p:nvPr/>
      </p:nvGrpSpPr>
      <p:grpSpPr>
        <a:xfrm>
          <a:off x="0" y="0"/>
          <a:ext cx="0" cy="0"/>
          <a:chOff x="0" y="0"/>
          <a:chExt cx="0" cy="0"/>
        </a:xfrm>
      </p:grpSpPr>
      <p:sp>
        <p:nvSpPr>
          <p:cNvPr id="545" name="Google Shape;545;p41"/>
          <p:cNvSpPr txBox="1">
            <a:spLocks noGrp="1"/>
          </p:cNvSpPr>
          <p:nvPr>
            <p:ph type="title"/>
          </p:nvPr>
        </p:nvSpPr>
        <p:spPr>
          <a:xfrm>
            <a:off x="720000" y="1895550"/>
            <a:ext cx="3597900" cy="805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46" name="Google Shape;546;p41"/>
          <p:cNvSpPr txBox="1">
            <a:spLocks noGrp="1"/>
          </p:cNvSpPr>
          <p:nvPr>
            <p:ph type="subTitle" idx="1"/>
          </p:nvPr>
        </p:nvSpPr>
        <p:spPr>
          <a:xfrm>
            <a:off x="720000" y="2700750"/>
            <a:ext cx="3597900" cy="80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47" name="Google Shape;547;p41"/>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548" name="Google Shape;548;p41"/>
          <p:cNvGrpSpPr/>
          <p:nvPr/>
        </p:nvGrpSpPr>
        <p:grpSpPr>
          <a:xfrm>
            <a:off x="8151338" y="4264550"/>
            <a:ext cx="678875" cy="678900"/>
            <a:chOff x="132525" y="4264550"/>
            <a:chExt cx="678875" cy="678900"/>
          </a:xfrm>
        </p:grpSpPr>
        <p:sp>
          <p:nvSpPr>
            <p:cNvPr id="549" name="Google Shape;549;p41"/>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1"/>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sp>
        <p:nvSpPr>
          <p:cNvPr id="61" name="Google Shape;6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 name="Google Shape;62;p5"/>
          <p:cNvSpPr txBox="1">
            <a:spLocks noGrp="1"/>
          </p:cNvSpPr>
          <p:nvPr>
            <p:ph type="subTitle" idx="1"/>
          </p:nvPr>
        </p:nvSpPr>
        <p:spPr>
          <a:xfrm>
            <a:off x="5055284"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5"/>
          <p:cNvSpPr txBox="1">
            <a:spLocks noGrp="1"/>
          </p:cNvSpPr>
          <p:nvPr>
            <p:ph type="subTitle" idx="2"/>
          </p:nvPr>
        </p:nvSpPr>
        <p:spPr>
          <a:xfrm>
            <a:off x="1583300"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latin typeface="Inter Tight"/>
                <a:ea typeface="Inter Tight"/>
                <a:cs typeface="Inter Tight"/>
                <a:sym typeface="Inter Tigh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5" name="Google Shape;65;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latin typeface="Inter Tight"/>
                <a:ea typeface="Inter Tight"/>
                <a:cs typeface="Inter Tight"/>
                <a:sym typeface="Inter Tigh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6" name="Google Shape;66;p5"/>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 name="Google Shape;67;p5"/>
          <p:cNvSpPr/>
          <p:nvPr/>
        </p:nvSpPr>
        <p:spPr>
          <a:xfrm>
            <a:off x="8353150" y="4391425"/>
            <a:ext cx="672039" cy="671107"/>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5"/>
          <p:cNvGrpSpPr/>
          <p:nvPr/>
        </p:nvGrpSpPr>
        <p:grpSpPr>
          <a:xfrm>
            <a:off x="316488" y="141275"/>
            <a:ext cx="678875" cy="678900"/>
            <a:chOff x="132525" y="4264550"/>
            <a:chExt cx="678875" cy="678900"/>
          </a:xfrm>
        </p:grpSpPr>
        <p:sp>
          <p:nvSpPr>
            <p:cNvPr id="69" name="Google Shape;69;p5"/>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51"/>
        <p:cNvGrpSpPr/>
        <p:nvPr/>
      </p:nvGrpSpPr>
      <p:grpSpPr>
        <a:xfrm>
          <a:off x="0" y="0"/>
          <a:ext cx="0" cy="0"/>
          <a:chOff x="0" y="0"/>
          <a:chExt cx="0" cy="0"/>
        </a:xfrm>
      </p:grpSpPr>
      <p:sp>
        <p:nvSpPr>
          <p:cNvPr id="552" name="Google Shape;552;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53" name="Google Shape;553;p42"/>
          <p:cNvSpPr txBox="1">
            <a:spLocks noGrp="1"/>
          </p:cNvSpPr>
          <p:nvPr>
            <p:ph type="subTitle" idx="1"/>
          </p:nvPr>
        </p:nvSpPr>
        <p:spPr>
          <a:xfrm>
            <a:off x="937625" y="3246224"/>
            <a:ext cx="2175300" cy="1015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4" name="Google Shape;554;p42"/>
          <p:cNvSpPr txBox="1">
            <a:spLocks noGrp="1"/>
          </p:cNvSpPr>
          <p:nvPr>
            <p:ph type="subTitle" idx="2"/>
          </p:nvPr>
        </p:nvSpPr>
        <p:spPr>
          <a:xfrm>
            <a:off x="3484348" y="3246224"/>
            <a:ext cx="2175300" cy="1015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5" name="Google Shape;555;p42"/>
          <p:cNvSpPr txBox="1">
            <a:spLocks noGrp="1"/>
          </p:cNvSpPr>
          <p:nvPr>
            <p:ph type="subTitle" idx="3"/>
          </p:nvPr>
        </p:nvSpPr>
        <p:spPr>
          <a:xfrm>
            <a:off x="6031075" y="3246224"/>
            <a:ext cx="2175300" cy="1015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6" name="Google Shape;556;p42"/>
          <p:cNvSpPr txBox="1">
            <a:spLocks noGrp="1"/>
          </p:cNvSpPr>
          <p:nvPr>
            <p:ph type="subTitle" idx="4"/>
          </p:nvPr>
        </p:nvSpPr>
        <p:spPr>
          <a:xfrm>
            <a:off x="937625" y="2757223"/>
            <a:ext cx="2175300" cy="48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1900" b="1">
                <a:latin typeface="Inter Tight"/>
                <a:ea typeface="Inter Tight"/>
                <a:cs typeface="Inter Tight"/>
                <a:sym typeface="Inter Tight"/>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57" name="Google Shape;557;p42"/>
          <p:cNvSpPr txBox="1">
            <a:spLocks noGrp="1"/>
          </p:cNvSpPr>
          <p:nvPr>
            <p:ph type="subTitle" idx="5"/>
          </p:nvPr>
        </p:nvSpPr>
        <p:spPr>
          <a:xfrm>
            <a:off x="3484348" y="2757223"/>
            <a:ext cx="2175300" cy="48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1900" b="1">
                <a:latin typeface="Inter Tight"/>
                <a:ea typeface="Inter Tight"/>
                <a:cs typeface="Inter Tight"/>
                <a:sym typeface="Inter Tight"/>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58" name="Google Shape;558;p42"/>
          <p:cNvSpPr txBox="1">
            <a:spLocks noGrp="1"/>
          </p:cNvSpPr>
          <p:nvPr>
            <p:ph type="subTitle" idx="6"/>
          </p:nvPr>
        </p:nvSpPr>
        <p:spPr>
          <a:xfrm>
            <a:off x="6031075" y="2757223"/>
            <a:ext cx="2175300" cy="48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1900" b="1">
                <a:latin typeface="Inter Tight"/>
                <a:ea typeface="Inter Tight"/>
                <a:cs typeface="Inter Tight"/>
                <a:sym typeface="Inter Tight"/>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59" name="Google Shape;559;p42"/>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560" name="Google Shape;560;p42"/>
          <p:cNvGrpSpPr/>
          <p:nvPr/>
        </p:nvGrpSpPr>
        <p:grpSpPr>
          <a:xfrm>
            <a:off x="-1706911" y="-1780735"/>
            <a:ext cx="11992077" cy="8620688"/>
            <a:chOff x="-1706911" y="-1780735"/>
            <a:chExt cx="11992077" cy="8620688"/>
          </a:xfrm>
        </p:grpSpPr>
        <p:grpSp>
          <p:nvGrpSpPr>
            <p:cNvPr id="561" name="Google Shape;561;p42"/>
            <p:cNvGrpSpPr/>
            <p:nvPr/>
          </p:nvGrpSpPr>
          <p:grpSpPr>
            <a:xfrm rot="-8100399" flipH="1">
              <a:off x="-1728808" y="4290323"/>
              <a:ext cx="3680921" cy="1462496"/>
              <a:chOff x="906900" y="1372425"/>
              <a:chExt cx="6045300" cy="2582125"/>
            </a:xfrm>
          </p:grpSpPr>
          <p:sp>
            <p:nvSpPr>
              <p:cNvPr id="562" name="Google Shape;562;p42"/>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2"/>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2"/>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2"/>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2"/>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2"/>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2"/>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2"/>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2"/>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1" name="Google Shape;571;p42"/>
            <p:cNvGrpSpPr/>
            <p:nvPr/>
          </p:nvGrpSpPr>
          <p:grpSpPr>
            <a:xfrm rot="2699601" flipH="1">
              <a:off x="6626142" y="-693602"/>
              <a:ext cx="3680921" cy="1462496"/>
              <a:chOff x="906900" y="1372425"/>
              <a:chExt cx="6045300" cy="2582125"/>
            </a:xfrm>
          </p:grpSpPr>
          <p:sp>
            <p:nvSpPr>
              <p:cNvPr id="572" name="Google Shape;572;p42"/>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2"/>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2"/>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2"/>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2"/>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2"/>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2"/>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2"/>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2"/>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1"/>
        <p:cNvGrpSpPr/>
        <p:nvPr/>
      </p:nvGrpSpPr>
      <p:grpSpPr>
        <a:xfrm>
          <a:off x="0" y="0"/>
          <a:ext cx="0" cy="0"/>
          <a:chOff x="0" y="0"/>
          <a:chExt cx="0" cy="0"/>
        </a:xfrm>
      </p:grpSpPr>
      <p:sp>
        <p:nvSpPr>
          <p:cNvPr id="582" name="Google Shape;582;p43"/>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83" name="Google Shape;583;p43"/>
          <p:cNvSpPr txBox="1">
            <a:spLocks noGrp="1"/>
          </p:cNvSpPr>
          <p:nvPr>
            <p:ph type="subTitle" idx="1"/>
          </p:nvPr>
        </p:nvSpPr>
        <p:spPr>
          <a:xfrm>
            <a:off x="720000" y="1700300"/>
            <a:ext cx="4294800" cy="2298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grpSp>
        <p:nvGrpSpPr>
          <p:cNvPr id="584" name="Google Shape;584;p43"/>
          <p:cNvGrpSpPr/>
          <p:nvPr/>
        </p:nvGrpSpPr>
        <p:grpSpPr>
          <a:xfrm>
            <a:off x="362100" y="329700"/>
            <a:ext cx="10438120" cy="4738150"/>
            <a:chOff x="362100" y="329700"/>
            <a:chExt cx="10438120" cy="4738150"/>
          </a:xfrm>
        </p:grpSpPr>
        <p:sp>
          <p:nvSpPr>
            <p:cNvPr id="585" name="Google Shape;585;p4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586" name="Google Shape;586;p43"/>
            <p:cNvSpPr/>
            <p:nvPr/>
          </p:nvSpPr>
          <p:spPr>
            <a:xfrm>
              <a:off x="6837197" y="4525914"/>
              <a:ext cx="3963023" cy="541936"/>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95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7" name="Google Shape;587;p43"/>
          <p:cNvGrpSpPr/>
          <p:nvPr/>
        </p:nvGrpSpPr>
        <p:grpSpPr>
          <a:xfrm>
            <a:off x="167513" y="56750"/>
            <a:ext cx="678875" cy="678900"/>
            <a:chOff x="132525" y="4264550"/>
            <a:chExt cx="678875" cy="678900"/>
          </a:xfrm>
        </p:grpSpPr>
        <p:sp>
          <p:nvSpPr>
            <p:cNvPr id="588" name="Google Shape;588;p43"/>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3"/>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90"/>
        <p:cNvGrpSpPr/>
        <p:nvPr/>
      </p:nvGrpSpPr>
      <p:grpSpPr>
        <a:xfrm>
          <a:off x="0" y="0"/>
          <a:ext cx="0" cy="0"/>
          <a:chOff x="0" y="0"/>
          <a:chExt cx="0" cy="0"/>
        </a:xfrm>
      </p:grpSpPr>
      <p:sp>
        <p:nvSpPr>
          <p:cNvPr id="591" name="Google Shape;591;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92" name="Google Shape;592;p44"/>
          <p:cNvSpPr txBox="1">
            <a:spLocks noGrp="1"/>
          </p:cNvSpPr>
          <p:nvPr>
            <p:ph type="subTitle" idx="1"/>
          </p:nvPr>
        </p:nvSpPr>
        <p:spPr>
          <a:xfrm>
            <a:off x="4923076" y="2045975"/>
            <a:ext cx="3044400" cy="2434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3" name="Google Shape;593;p44"/>
          <p:cNvSpPr txBox="1">
            <a:spLocks noGrp="1"/>
          </p:cNvSpPr>
          <p:nvPr>
            <p:ph type="subTitle" idx="2"/>
          </p:nvPr>
        </p:nvSpPr>
        <p:spPr>
          <a:xfrm>
            <a:off x="1176500" y="2045975"/>
            <a:ext cx="3044400" cy="2434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4" name="Google Shape;594;p44"/>
          <p:cNvSpPr txBox="1">
            <a:spLocks noGrp="1"/>
          </p:cNvSpPr>
          <p:nvPr>
            <p:ph type="subTitle" idx="3"/>
          </p:nvPr>
        </p:nvSpPr>
        <p:spPr>
          <a:xfrm>
            <a:off x="1176511" y="1487075"/>
            <a:ext cx="30444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1900" b="1">
                <a:latin typeface="Inter Tight"/>
                <a:ea typeface="Inter Tight"/>
                <a:cs typeface="Inter Tight"/>
                <a:sym typeface="Inter Tight"/>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95" name="Google Shape;595;p44"/>
          <p:cNvSpPr txBox="1">
            <a:spLocks noGrp="1"/>
          </p:cNvSpPr>
          <p:nvPr>
            <p:ph type="subTitle" idx="4"/>
          </p:nvPr>
        </p:nvSpPr>
        <p:spPr>
          <a:xfrm>
            <a:off x="4923091" y="1487075"/>
            <a:ext cx="30444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1900" b="1">
                <a:latin typeface="Inter Tight"/>
                <a:ea typeface="Inter Tight"/>
                <a:cs typeface="Inter Tight"/>
                <a:sym typeface="Inter Tight"/>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96" name="Google Shape;596;p44"/>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597" name="Google Shape;597;p44"/>
          <p:cNvGrpSpPr/>
          <p:nvPr/>
        </p:nvGrpSpPr>
        <p:grpSpPr>
          <a:xfrm>
            <a:off x="273625" y="201525"/>
            <a:ext cx="389298" cy="401704"/>
            <a:chOff x="8584700" y="137800"/>
            <a:chExt cx="389298" cy="401704"/>
          </a:xfrm>
        </p:grpSpPr>
        <p:sp>
          <p:nvSpPr>
            <p:cNvPr id="598" name="Google Shape;598;p44"/>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4"/>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4"/>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1" name="Google Shape;601;p44"/>
          <p:cNvGrpSpPr/>
          <p:nvPr/>
        </p:nvGrpSpPr>
        <p:grpSpPr>
          <a:xfrm>
            <a:off x="8308975" y="4389896"/>
            <a:ext cx="614450" cy="614472"/>
            <a:chOff x="132525" y="4264550"/>
            <a:chExt cx="678875" cy="678900"/>
          </a:xfrm>
        </p:grpSpPr>
        <p:sp>
          <p:nvSpPr>
            <p:cNvPr id="602" name="Google Shape;602;p44"/>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4"/>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04"/>
        <p:cNvGrpSpPr/>
        <p:nvPr/>
      </p:nvGrpSpPr>
      <p:grpSpPr>
        <a:xfrm>
          <a:off x="0" y="0"/>
          <a:ext cx="0" cy="0"/>
          <a:chOff x="0" y="0"/>
          <a:chExt cx="0" cy="0"/>
        </a:xfrm>
      </p:grpSpPr>
      <p:sp>
        <p:nvSpPr>
          <p:cNvPr id="605" name="Google Shape;605;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06" name="Google Shape;606;p45"/>
          <p:cNvSpPr txBox="1">
            <a:spLocks noGrp="1"/>
          </p:cNvSpPr>
          <p:nvPr>
            <p:ph type="subTitle" idx="1"/>
          </p:nvPr>
        </p:nvSpPr>
        <p:spPr>
          <a:xfrm>
            <a:off x="1943625" y="2071500"/>
            <a:ext cx="2144700" cy="66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7" name="Google Shape;607;p45"/>
          <p:cNvSpPr txBox="1">
            <a:spLocks noGrp="1"/>
          </p:cNvSpPr>
          <p:nvPr>
            <p:ph type="subTitle" idx="2"/>
          </p:nvPr>
        </p:nvSpPr>
        <p:spPr>
          <a:xfrm>
            <a:off x="5055476" y="2071500"/>
            <a:ext cx="2144700" cy="66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8" name="Google Shape;608;p45"/>
          <p:cNvSpPr txBox="1">
            <a:spLocks noGrp="1"/>
          </p:cNvSpPr>
          <p:nvPr>
            <p:ph type="subTitle" idx="3"/>
          </p:nvPr>
        </p:nvSpPr>
        <p:spPr>
          <a:xfrm>
            <a:off x="1943625" y="3866775"/>
            <a:ext cx="2144700" cy="66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9" name="Google Shape;609;p45"/>
          <p:cNvSpPr txBox="1">
            <a:spLocks noGrp="1"/>
          </p:cNvSpPr>
          <p:nvPr>
            <p:ph type="subTitle" idx="4"/>
          </p:nvPr>
        </p:nvSpPr>
        <p:spPr>
          <a:xfrm>
            <a:off x="5055476" y="3866775"/>
            <a:ext cx="2144700" cy="66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0" name="Google Shape;610;p45"/>
          <p:cNvSpPr txBox="1">
            <a:spLocks noGrp="1"/>
          </p:cNvSpPr>
          <p:nvPr>
            <p:ph type="subTitle" idx="5"/>
          </p:nvPr>
        </p:nvSpPr>
        <p:spPr>
          <a:xfrm>
            <a:off x="1943625" y="1642100"/>
            <a:ext cx="2144700" cy="50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11" name="Google Shape;611;p45"/>
          <p:cNvSpPr txBox="1">
            <a:spLocks noGrp="1"/>
          </p:cNvSpPr>
          <p:nvPr>
            <p:ph type="subTitle" idx="6"/>
          </p:nvPr>
        </p:nvSpPr>
        <p:spPr>
          <a:xfrm>
            <a:off x="1943625" y="3437475"/>
            <a:ext cx="2144700" cy="50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12" name="Google Shape;612;p45"/>
          <p:cNvSpPr txBox="1">
            <a:spLocks noGrp="1"/>
          </p:cNvSpPr>
          <p:nvPr>
            <p:ph type="subTitle" idx="7"/>
          </p:nvPr>
        </p:nvSpPr>
        <p:spPr>
          <a:xfrm>
            <a:off x="5055476" y="1642100"/>
            <a:ext cx="2144700" cy="50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13" name="Google Shape;613;p45"/>
          <p:cNvSpPr txBox="1">
            <a:spLocks noGrp="1"/>
          </p:cNvSpPr>
          <p:nvPr>
            <p:ph type="subTitle" idx="8"/>
          </p:nvPr>
        </p:nvSpPr>
        <p:spPr>
          <a:xfrm>
            <a:off x="5055476" y="3437475"/>
            <a:ext cx="2144700" cy="50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14" name="Google Shape;614;p45"/>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615" name="Google Shape;615;p45"/>
          <p:cNvGrpSpPr/>
          <p:nvPr/>
        </p:nvGrpSpPr>
        <p:grpSpPr>
          <a:xfrm>
            <a:off x="8488075" y="4513575"/>
            <a:ext cx="389298" cy="401704"/>
            <a:chOff x="8584700" y="137800"/>
            <a:chExt cx="389298" cy="401704"/>
          </a:xfrm>
        </p:grpSpPr>
        <p:sp>
          <p:nvSpPr>
            <p:cNvPr id="616" name="Google Shape;616;p45"/>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5"/>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5"/>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9" name="Google Shape;619;p45"/>
          <p:cNvGrpSpPr/>
          <p:nvPr/>
        </p:nvGrpSpPr>
        <p:grpSpPr>
          <a:xfrm rot="10800000" flipH="1">
            <a:off x="8206865" y="-250669"/>
            <a:ext cx="821028" cy="1756001"/>
            <a:chOff x="5846900" y="1470838"/>
            <a:chExt cx="1578900" cy="3376925"/>
          </a:xfrm>
        </p:grpSpPr>
        <p:sp>
          <p:nvSpPr>
            <p:cNvPr id="620" name="Google Shape;620;p45"/>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45"/>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45"/>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45"/>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5"/>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5"/>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26"/>
        <p:cNvGrpSpPr/>
        <p:nvPr/>
      </p:nvGrpSpPr>
      <p:grpSpPr>
        <a:xfrm>
          <a:off x="0" y="0"/>
          <a:ext cx="0" cy="0"/>
          <a:chOff x="0" y="0"/>
          <a:chExt cx="0" cy="0"/>
        </a:xfrm>
      </p:grpSpPr>
      <p:sp>
        <p:nvSpPr>
          <p:cNvPr id="627" name="Google Shape;627;p4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28" name="Google Shape;628;p46"/>
          <p:cNvSpPr txBox="1">
            <a:spLocks noGrp="1"/>
          </p:cNvSpPr>
          <p:nvPr>
            <p:ph type="subTitle" idx="1"/>
          </p:nvPr>
        </p:nvSpPr>
        <p:spPr>
          <a:xfrm>
            <a:off x="971550" y="1996800"/>
            <a:ext cx="21015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9" name="Google Shape;629;p46"/>
          <p:cNvSpPr txBox="1">
            <a:spLocks noGrp="1"/>
          </p:cNvSpPr>
          <p:nvPr>
            <p:ph type="subTitle" idx="2"/>
          </p:nvPr>
        </p:nvSpPr>
        <p:spPr>
          <a:xfrm>
            <a:off x="3499625" y="1996800"/>
            <a:ext cx="21015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0" name="Google Shape;630;p46"/>
          <p:cNvSpPr txBox="1">
            <a:spLocks noGrp="1"/>
          </p:cNvSpPr>
          <p:nvPr>
            <p:ph type="subTitle" idx="3"/>
          </p:nvPr>
        </p:nvSpPr>
        <p:spPr>
          <a:xfrm>
            <a:off x="971550" y="3816200"/>
            <a:ext cx="21015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1" name="Google Shape;631;p46"/>
          <p:cNvSpPr txBox="1">
            <a:spLocks noGrp="1"/>
          </p:cNvSpPr>
          <p:nvPr>
            <p:ph type="subTitle" idx="4"/>
          </p:nvPr>
        </p:nvSpPr>
        <p:spPr>
          <a:xfrm>
            <a:off x="3499625" y="3816200"/>
            <a:ext cx="21015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2" name="Google Shape;632;p46"/>
          <p:cNvSpPr txBox="1">
            <a:spLocks noGrp="1"/>
          </p:cNvSpPr>
          <p:nvPr>
            <p:ph type="subTitle" idx="5"/>
          </p:nvPr>
        </p:nvSpPr>
        <p:spPr>
          <a:xfrm>
            <a:off x="6072750" y="1996800"/>
            <a:ext cx="20997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3" name="Google Shape;633;p46"/>
          <p:cNvSpPr txBox="1">
            <a:spLocks noGrp="1"/>
          </p:cNvSpPr>
          <p:nvPr>
            <p:ph type="subTitle" idx="6"/>
          </p:nvPr>
        </p:nvSpPr>
        <p:spPr>
          <a:xfrm>
            <a:off x="6072750" y="3816200"/>
            <a:ext cx="20997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4" name="Google Shape;634;p46"/>
          <p:cNvSpPr txBox="1">
            <a:spLocks noGrp="1"/>
          </p:cNvSpPr>
          <p:nvPr>
            <p:ph type="subTitle" idx="7"/>
          </p:nvPr>
        </p:nvSpPr>
        <p:spPr>
          <a:xfrm>
            <a:off x="972600" y="1656550"/>
            <a:ext cx="2099400" cy="49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35" name="Google Shape;635;p46"/>
          <p:cNvSpPr txBox="1">
            <a:spLocks noGrp="1"/>
          </p:cNvSpPr>
          <p:nvPr>
            <p:ph type="subTitle" idx="8"/>
          </p:nvPr>
        </p:nvSpPr>
        <p:spPr>
          <a:xfrm>
            <a:off x="3500525" y="1656550"/>
            <a:ext cx="2099700" cy="49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36" name="Google Shape;636;p46"/>
          <p:cNvSpPr txBox="1">
            <a:spLocks noGrp="1"/>
          </p:cNvSpPr>
          <p:nvPr>
            <p:ph type="subTitle" idx="9"/>
          </p:nvPr>
        </p:nvSpPr>
        <p:spPr>
          <a:xfrm>
            <a:off x="6073650" y="1656550"/>
            <a:ext cx="2097900" cy="49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37" name="Google Shape;637;p46"/>
          <p:cNvSpPr txBox="1">
            <a:spLocks noGrp="1"/>
          </p:cNvSpPr>
          <p:nvPr>
            <p:ph type="subTitle" idx="13"/>
          </p:nvPr>
        </p:nvSpPr>
        <p:spPr>
          <a:xfrm>
            <a:off x="972600" y="3475975"/>
            <a:ext cx="2099400" cy="49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38" name="Google Shape;638;p46"/>
          <p:cNvSpPr txBox="1">
            <a:spLocks noGrp="1"/>
          </p:cNvSpPr>
          <p:nvPr>
            <p:ph type="subTitle" idx="14"/>
          </p:nvPr>
        </p:nvSpPr>
        <p:spPr>
          <a:xfrm>
            <a:off x="3500525" y="3475975"/>
            <a:ext cx="2099700" cy="49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39" name="Google Shape;639;p46"/>
          <p:cNvSpPr txBox="1">
            <a:spLocks noGrp="1"/>
          </p:cNvSpPr>
          <p:nvPr>
            <p:ph type="subTitle" idx="15"/>
          </p:nvPr>
        </p:nvSpPr>
        <p:spPr>
          <a:xfrm>
            <a:off x="6073650" y="3475975"/>
            <a:ext cx="2097900" cy="49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2400" b="1">
                <a:latin typeface="DM Sans"/>
                <a:ea typeface="DM Sans"/>
                <a:cs typeface="DM Sans"/>
                <a:sym typeface="DM Sans"/>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40" name="Google Shape;640;p46"/>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641" name="Google Shape;641;p46"/>
          <p:cNvSpPr/>
          <p:nvPr/>
        </p:nvSpPr>
        <p:spPr>
          <a:xfrm>
            <a:off x="-95950" y="193376"/>
            <a:ext cx="2581001" cy="294054"/>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95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6"/>
          <p:cNvSpPr/>
          <p:nvPr/>
        </p:nvSpPr>
        <p:spPr>
          <a:xfrm>
            <a:off x="6900750" y="4659951"/>
            <a:ext cx="2581001" cy="294054"/>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95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6"/>
          <p:cNvSpPr/>
          <p:nvPr/>
        </p:nvSpPr>
        <p:spPr>
          <a:xfrm>
            <a:off x="8459800" y="77501"/>
            <a:ext cx="573523" cy="572688"/>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4"/>
        <p:cNvGrpSpPr/>
        <p:nvPr/>
      </p:nvGrpSpPr>
      <p:grpSpPr>
        <a:xfrm>
          <a:off x="0" y="0"/>
          <a:ext cx="0" cy="0"/>
          <a:chOff x="0" y="0"/>
          <a:chExt cx="0" cy="0"/>
        </a:xfrm>
      </p:grpSpPr>
      <p:sp>
        <p:nvSpPr>
          <p:cNvPr id="645" name="Google Shape;645;p47"/>
          <p:cNvSpPr txBox="1">
            <a:spLocks noGrp="1"/>
          </p:cNvSpPr>
          <p:nvPr>
            <p:ph type="title"/>
          </p:nvPr>
        </p:nvSpPr>
        <p:spPr>
          <a:xfrm>
            <a:off x="4057375" y="1647900"/>
            <a:ext cx="4373400" cy="18477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46" name="Google Shape;646;p47"/>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647" name="Google Shape;647;p47"/>
          <p:cNvSpPr/>
          <p:nvPr/>
        </p:nvSpPr>
        <p:spPr>
          <a:xfrm>
            <a:off x="171266" y="209762"/>
            <a:ext cx="541958" cy="541999"/>
          </a:xfrm>
          <a:custGeom>
            <a:avLst/>
            <a:gdLst/>
            <a:ahLst/>
            <a:cxnLst/>
            <a:rect l="l" t="t" r="r" b="b"/>
            <a:pathLst>
              <a:path w="13049" h="13050" fill="none" extrusionOk="0">
                <a:moveTo>
                  <a:pt x="13049" y="6517"/>
                </a:moveTo>
                <a:cubicBezTo>
                  <a:pt x="13049" y="2916"/>
                  <a:pt x="10134" y="1"/>
                  <a:pt x="6532" y="1"/>
                </a:cubicBezTo>
                <a:cubicBezTo>
                  <a:pt x="2916" y="1"/>
                  <a:pt x="1" y="2916"/>
                  <a:pt x="1" y="6517"/>
                </a:cubicBezTo>
                <a:cubicBezTo>
                  <a:pt x="1" y="10134"/>
                  <a:pt x="2916" y="13049"/>
                  <a:pt x="6532" y="13049"/>
                </a:cubicBezTo>
                <a:cubicBezTo>
                  <a:pt x="10134" y="13049"/>
                  <a:pt x="13049" y="10134"/>
                  <a:pt x="13049" y="6517"/>
                </a:cubicBezTo>
                <a:close/>
              </a:path>
            </a:pathLst>
          </a:custGeom>
          <a:noFill/>
          <a:ln w="952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48"/>
        <p:cNvGrpSpPr/>
        <p:nvPr/>
      </p:nvGrpSpPr>
      <p:grpSpPr>
        <a:xfrm>
          <a:off x="0" y="0"/>
          <a:ext cx="0" cy="0"/>
          <a:chOff x="0" y="0"/>
          <a:chExt cx="0" cy="0"/>
        </a:xfrm>
      </p:grpSpPr>
      <p:sp>
        <p:nvSpPr>
          <p:cNvPr id="649" name="Google Shape;649;p48"/>
          <p:cNvSpPr txBox="1">
            <a:spLocks noGrp="1"/>
          </p:cNvSpPr>
          <p:nvPr>
            <p:ph type="title"/>
          </p:nvPr>
        </p:nvSpPr>
        <p:spPr>
          <a:xfrm>
            <a:off x="1226388" y="2995463"/>
            <a:ext cx="6691200" cy="66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50" name="Google Shape;650;p48"/>
          <p:cNvSpPr txBox="1">
            <a:spLocks noGrp="1"/>
          </p:cNvSpPr>
          <p:nvPr>
            <p:ph type="subTitle" idx="1"/>
          </p:nvPr>
        </p:nvSpPr>
        <p:spPr>
          <a:xfrm>
            <a:off x="1226388" y="1132163"/>
            <a:ext cx="6691200" cy="18633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51" name="Google Shape;651;p48"/>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652" name="Google Shape;652;p48"/>
          <p:cNvGrpSpPr/>
          <p:nvPr/>
        </p:nvGrpSpPr>
        <p:grpSpPr>
          <a:xfrm>
            <a:off x="3782995" y="143696"/>
            <a:ext cx="1578010" cy="439829"/>
            <a:chOff x="7199675" y="4604000"/>
            <a:chExt cx="1944320" cy="541928"/>
          </a:xfrm>
        </p:grpSpPr>
        <p:sp>
          <p:nvSpPr>
            <p:cNvPr id="653" name="Google Shape;653;p48"/>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8"/>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8"/>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8"/>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8"/>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8"/>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8"/>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48"/>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48"/>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2"/>
        <p:cNvGrpSpPr/>
        <p:nvPr/>
      </p:nvGrpSpPr>
      <p:grpSpPr>
        <a:xfrm>
          <a:off x="0" y="0"/>
          <a:ext cx="0" cy="0"/>
          <a:chOff x="0" y="0"/>
          <a:chExt cx="0" cy="0"/>
        </a:xfrm>
      </p:grpSpPr>
      <p:sp>
        <p:nvSpPr>
          <p:cNvPr id="663" name="Google Shape;663;p49"/>
          <p:cNvSpPr>
            <a:spLocks noGrp="1"/>
          </p:cNvSpPr>
          <p:nvPr>
            <p:ph type="pic" idx="2"/>
          </p:nvPr>
        </p:nvSpPr>
        <p:spPr>
          <a:xfrm>
            <a:off x="-25" y="-13725"/>
            <a:ext cx="9144000" cy="5157300"/>
          </a:xfrm>
          <a:prstGeom prst="rect">
            <a:avLst/>
          </a:prstGeom>
          <a:noFill/>
          <a:ln>
            <a:noFill/>
          </a:ln>
        </p:spPr>
      </p:sp>
      <p:sp>
        <p:nvSpPr>
          <p:cNvPr id="664" name="Google Shape;664;p49"/>
          <p:cNvSpPr txBox="1">
            <a:spLocks noGrp="1"/>
          </p:cNvSpPr>
          <p:nvPr>
            <p:ph type="title"/>
          </p:nvPr>
        </p:nvSpPr>
        <p:spPr>
          <a:xfrm>
            <a:off x="4982775" y="1771650"/>
            <a:ext cx="3169500" cy="1516500"/>
          </a:xfrm>
          <a:prstGeom prst="rect">
            <a:avLst/>
          </a:prstGeom>
          <a:solidFill>
            <a:schemeClr val="accent2"/>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65"/>
        <p:cNvGrpSpPr/>
        <p:nvPr/>
      </p:nvGrpSpPr>
      <p:grpSpPr>
        <a:xfrm>
          <a:off x="0" y="0"/>
          <a:ext cx="0" cy="0"/>
          <a:chOff x="0" y="0"/>
          <a:chExt cx="0" cy="0"/>
        </a:xfrm>
      </p:grpSpPr>
      <p:sp>
        <p:nvSpPr>
          <p:cNvPr id="666" name="Google Shape;666;p50"/>
          <p:cNvSpPr txBox="1">
            <a:spLocks noGrp="1"/>
          </p:cNvSpPr>
          <p:nvPr>
            <p:ph type="title"/>
          </p:nvPr>
        </p:nvSpPr>
        <p:spPr>
          <a:xfrm>
            <a:off x="839263" y="1363963"/>
            <a:ext cx="3519600" cy="166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67" name="Google Shape;667;p50"/>
          <p:cNvSpPr txBox="1">
            <a:spLocks noGrp="1"/>
          </p:cNvSpPr>
          <p:nvPr>
            <p:ph type="subTitle" idx="1"/>
          </p:nvPr>
        </p:nvSpPr>
        <p:spPr>
          <a:xfrm>
            <a:off x="839263" y="3028038"/>
            <a:ext cx="3519600" cy="1116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8" name="Google Shape;668;p50"/>
          <p:cNvSpPr>
            <a:spLocks noGrp="1"/>
          </p:cNvSpPr>
          <p:nvPr>
            <p:ph type="pic" idx="2"/>
          </p:nvPr>
        </p:nvSpPr>
        <p:spPr>
          <a:xfrm>
            <a:off x="5115738" y="1173000"/>
            <a:ext cx="3189000" cy="3162300"/>
          </a:xfrm>
          <a:prstGeom prst="ellipse">
            <a:avLst/>
          </a:prstGeom>
          <a:noFill/>
          <a:ln w="19050" cap="flat" cmpd="sng">
            <a:solidFill>
              <a:schemeClr val="lt2"/>
            </a:solidFill>
            <a:prstDash val="solid"/>
            <a:round/>
            <a:headEnd type="none" w="sm" len="sm"/>
            <a:tailEnd type="none" w="sm" len="sm"/>
          </a:ln>
        </p:spPr>
      </p:sp>
      <p:sp>
        <p:nvSpPr>
          <p:cNvPr id="669" name="Google Shape;669;p50"/>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670" name="Google Shape;670;p50"/>
          <p:cNvGrpSpPr/>
          <p:nvPr/>
        </p:nvGrpSpPr>
        <p:grpSpPr>
          <a:xfrm>
            <a:off x="6351961" y="3331038"/>
            <a:ext cx="2567301" cy="2041385"/>
            <a:chOff x="5691650" y="2210863"/>
            <a:chExt cx="3343275" cy="2658400"/>
          </a:xfrm>
        </p:grpSpPr>
        <p:sp>
          <p:nvSpPr>
            <p:cNvPr id="671" name="Google Shape;671;p50"/>
            <p:cNvSpPr/>
            <p:nvPr/>
          </p:nvSpPr>
          <p:spPr>
            <a:xfrm>
              <a:off x="5691650" y="2371538"/>
              <a:ext cx="3225650" cy="2497725"/>
            </a:xfrm>
            <a:custGeom>
              <a:avLst/>
              <a:gdLst/>
              <a:ahLst/>
              <a:cxnLst/>
              <a:rect l="l" t="t" r="r" b="b"/>
              <a:pathLst>
                <a:path w="129026" h="99909" extrusionOk="0">
                  <a:moveTo>
                    <a:pt x="125450" y="0"/>
                  </a:moveTo>
                  <a:lnTo>
                    <a:pt x="124213" y="67269"/>
                  </a:lnTo>
                  <a:lnTo>
                    <a:pt x="78238" y="67269"/>
                  </a:lnTo>
                  <a:lnTo>
                    <a:pt x="77754" y="96306"/>
                  </a:lnTo>
                  <a:lnTo>
                    <a:pt x="0" y="96306"/>
                  </a:lnTo>
                  <a:lnTo>
                    <a:pt x="0" y="99909"/>
                  </a:lnTo>
                  <a:lnTo>
                    <a:pt x="81276" y="99909"/>
                  </a:lnTo>
                  <a:lnTo>
                    <a:pt x="81760" y="70845"/>
                  </a:lnTo>
                  <a:lnTo>
                    <a:pt x="127735" y="70845"/>
                  </a:lnTo>
                  <a:lnTo>
                    <a:pt x="129026" y="81"/>
                  </a:lnTo>
                  <a:lnTo>
                    <a:pt x="1254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0"/>
            <p:cNvSpPr/>
            <p:nvPr/>
          </p:nvSpPr>
          <p:spPr>
            <a:xfrm>
              <a:off x="8708250" y="2210863"/>
              <a:ext cx="326675" cy="177475"/>
            </a:xfrm>
            <a:custGeom>
              <a:avLst/>
              <a:gdLst/>
              <a:ahLst/>
              <a:cxnLst/>
              <a:rect l="l" t="t" r="r" b="b"/>
              <a:pathLst>
                <a:path w="13067" h="7099" extrusionOk="0">
                  <a:moveTo>
                    <a:pt x="6722" y="1"/>
                  </a:moveTo>
                  <a:lnTo>
                    <a:pt x="0" y="7099"/>
                  </a:lnTo>
                  <a:lnTo>
                    <a:pt x="13067" y="7099"/>
                  </a:lnTo>
                  <a:lnTo>
                    <a:pt x="67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3"/>
        <p:cNvGrpSpPr/>
        <p:nvPr/>
      </p:nvGrpSpPr>
      <p:grpSpPr>
        <a:xfrm>
          <a:off x="0" y="0"/>
          <a:ext cx="0" cy="0"/>
          <a:chOff x="0" y="0"/>
          <a:chExt cx="0" cy="0"/>
        </a:xfrm>
      </p:grpSpPr>
      <p:sp>
        <p:nvSpPr>
          <p:cNvPr id="674" name="Google Shape;674;p51"/>
          <p:cNvSpPr txBox="1">
            <a:spLocks noGrp="1"/>
          </p:cNvSpPr>
          <p:nvPr>
            <p:ph type="title" hasCustomPrompt="1"/>
          </p:nvPr>
        </p:nvSpPr>
        <p:spPr>
          <a:xfrm>
            <a:off x="1897200" y="1718800"/>
            <a:ext cx="5349600" cy="129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6000">
                <a:solidFill>
                  <a:schemeClr val="dk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675" name="Google Shape;675;p51"/>
          <p:cNvSpPr txBox="1">
            <a:spLocks noGrp="1"/>
          </p:cNvSpPr>
          <p:nvPr>
            <p:ph type="subTitle" idx="1"/>
          </p:nvPr>
        </p:nvSpPr>
        <p:spPr>
          <a:xfrm>
            <a:off x="1897200" y="3017625"/>
            <a:ext cx="5349600" cy="497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76" name="Google Shape;676;p51"/>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677" name="Google Shape;677;p51"/>
          <p:cNvGrpSpPr/>
          <p:nvPr/>
        </p:nvGrpSpPr>
        <p:grpSpPr>
          <a:xfrm>
            <a:off x="7767823" y="2550362"/>
            <a:ext cx="1212437" cy="2593141"/>
            <a:chOff x="5846900" y="1470838"/>
            <a:chExt cx="1578900" cy="3376925"/>
          </a:xfrm>
        </p:grpSpPr>
        <p:sp>
          <p:nvSpPr>
            <p:cNvPr id="678" name="Google Shape;678;p51"/>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1"/>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1"/>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1"/>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1"/>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1"/>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6"/>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4" name="Google Shape;74;p6"/>
          <p:cNvGrpSpPr/>
          <p:nvPr/>
        </p:nvGrpSpPr>
        <p:grpSpPr>
          <a:xfrm flipH="1">
            <a:off x="7997975" y="0"/>
            <a:ext cx="1146025" cy="678900"/>
            <a:chOff x="4880725" y="4411000"/>
            <a:chExt cx="1146025" cy="678900"/>
          </a:xfrm>
        </p:grpSpPr>
        <p:sp>
          <p:nvSpPr>
            <p:cNvPr id="75" name="Google Shape;75;p6"/>
            <p:cNvSpPr/>
            <p:nvPr/>
          </p:nvSpPr>
          <p:spPr>
            <a:xfrm>
              <a:off x="5568325" y="4447975"/>
              <a:ext cx="458425" cy="458425"/>
            </a:xfrm>
            <a:custGeom>
              <a:avLst/>
              <a:gdLst/>
              <a:ahLst/>
              <a:cxnLst/>
              <a:rect l="l" t="t" r="r" b="b"/>
              <a:pathLst>
                <a:path w="18337" h="18337" extrusionOk="0">
                  <a:moveTo>
                    <a:pt x="9137" y="2953"/>
                  </a:moveTo>
                  <a:cubicBezTo>
                    <a:pt x="9219" y="2953"/>
                    <a:pt x="9301" y="2955"/>
                    <a:pt x="9384" y="2958"/>
                  </a:cubicBezTo>
                  <a:cubicBezTo>
                    <a:pt x="12798" y="3066"/>
                    <a:pt x="15487" y="5942"/>
                    <a:pt x="15379" y="9384"/>
                  </a:cubicBezTo>
                  <a:cubicBezTo>
                    <a:pt x="15248" y="12743"/>
                    <a:pt x="12505" y="15384"/>
                    <a:pt x="9174" y="15384"/>
                  </a:cubicBezTo>
                  <a:cubicBezTo>
                    <a:pt x="9092" y="15384"/>
                    <a:pt x="9009" y="15383"/>
                    <a:pt x="8927" y="15379"/>
                  </a:cubicBezTo>
                  <a:cubicBezTo>
                    <a:pt x="5512" y="15272"/>
                    <a:pt x="2823" y="12368"/>
                    <a:pt x="2931" y="8954"/>
                  </a:cubicBezTo>
                  <a:cubicBezTo>
                    <a:pt x="3062" y="5595"/>
                    <a:pt x="5806" y="2953"/>
                    <a:pt x="9137" y="2953"/>
                  </a:cubicBezTo>
                  <a:close/>
                  <a:moveTo>
                    <a:pt x="7959" y="1"/>
                  </a:moveTo>
                  <a:lnTo>
                    <a:pt x="7959" y="1"/>
                  </a:lnTo>
                  <a:cubicBezTo>
                    <a:pt x="7340" y="81"/>
                    <a:pt x="6722" y="216"/>
                    <a:pt x="6157" y="404"/>
                  </a:cubicBezTo>
                  <a:cubicBezTo>
                    <a:pt x="6211" y="485"/>
                    <a:pt x="6265" y="538"/>
                    <a:pt x="6292" y="619"/>
                  </a:cubicBezTo>
                  <a:cubicBezTo>
                    <a:pt x="6695" y="1372"/>
                    <a:pt x="6399" y="2286"/>
                    <a:pt x="5673" y="2689"/>
                  </a:cubicBezTo>
                  <a:cubicBezTo>
                    <a:pt x="5444" y="2812"/>
                    <a:pt x="5197" y="2870"/>
                    <a:pt x="4955" y="2870"/>
                  </a:cubicBezTo>
                  <a:cubicBezTo>
                    <a:pt x="4400" y="2870"/>
                    <a:pt x="3865" y="2567"/>
                    <a:pt x="3603" y="2044"/>
                  </a:cubicBezTo>
                  <a:cubicBezTo>
                    <a:pt x="3549" y="1990"/>
                    <a:pt x="3522" y="1909"/>
                    <a:pt x="3522" y="1829"/>
                  </a:cubicBezTo>
                  <a:cubicBezTo>
                    <a:pt x="3012" y="2205"/>
                    <a:pt x="2581" y="2635"/>
                    <a:pt x="2178" y="3092"/>
                  </a:cubicBezTo>
                  <a:cubicBezTo>
                    <a:pt x="2259" y="3119"/>
                    <a:pt x="2313" y="3173"/>
                    <a:pt x="2393" y="3200"/>
                  </a:cubicBezTo>
                  <a:cubicBezTo>
                    <a:pt x="3092" y="3657"/>
                    <a:pt x="3307" y="4598"/>
                    <a:pt x="2877" y="5297"/>
                  </a:cubicBezTo>
                  <a:cubicBezTo>
                    <a:pt x="2578" y="5772"/>
                    <a:pt x="2072" y="6028"/>
                    <a:pt x="1555" y="6028"/>
                  </a:cubicBezTo>
                  <a:cubicBezTo>
                    <a:pt x="1281" y="6028"/>
                    <a:pt x="1004" y="5957"/>
                    <a:pt x="753" y="5808"/>
                  </a:cubicBezTo>
                  <a:cubicBezTo>
                    <a:pt x="699" y="5754"/>
                    <a:pt x="646" y="5700"/>
                    <a:pt x="592" y="5674"/>
                  </a:cubicBezTo>
                  <a:cubicBezTo>
                    <a:pt x="377" y="6211"/>
                    <a:pt x="189" y="6803"/>
                    <a:pt x="81" y="7421"/>
                  </a:cubicBezTo>
                  <a:cubicBezTo>
                    <a:pt x="135" y="7394"/>
                    <a:pt x="215" y="7394"/>
                    <a:pt x="296" y="7394"/>
                  </a:cubicBezTo>
                  <a:cubicBezTo>
                    <a:pt x="1130" y="7421"/>
                    <a:pt x="1802" y="8147"/>
                    <a:pt x="1775" y="8981"/>
                  </a:cubicBezTo>
                  <a:cubicBezTo>
                    <a:pt x="1722" y="9798"/>
                    <a:pt x="1049" y="10460"/>
                    <a:pt x="237" y="10460"/>
                  </a:cubicBezTo>
                  <a:cubicBezTo>
                    <a:pt x="221" y="10460"/>
                    <a:pt x="205" y="10460"/>
                    <a:pt x="189" y="10459"/>
                  </a:cubicBezTo>
                  <a:cubicBezTo>
                    <a:pt x="108" y="10459"/>
                    <a:pt x="54" y="10432"/>
                    <a:pt x="0" y="10432"/>
                  </a:cubicBezTo>
                  <a:cubicBezTo>
                    <a:pt x="81" y="11024"/>
                    <a:pt x="215" y="11615"/>
                    <a:pt x="404" y="12180"/>
                  </a:cubicBezTo>
                  <a:cubicBezTo>
                    <a:pt x="457" y="12153"/>
                    <a:pt x="511" y="12099"/>
                    <a:pt x="565" y="12072"/>
                  </a:cubicBezTo>
                  <a:cubicBezTo>
                    <a:pt x="794" y="11950"/>
                    <a:pt x="1038" y="11892"/>
                    <a:pt x="1279" y="11892"/>
                  </a:cubicBezTo>
                  <a:cubicBezTo>
                    <a:pt x="1827" y="11892"/>
                    <a:pt x="2355" y="12194"/>
                    <a:pt x="2635" y="12718"/>
                  </a:cubicBezTo>
                  <a:cubicBezTo>
                    <a:pt x="3039" y="13444"/>
                    <a:pt x="2743" y="14385"/>
                    <a:pt x="2017" y="14761"/>
                  </a:cubicBezTo>
                  <a:cubicBezTo>
                    <a:pt x="1963" y="14788"/>
                    <a:pt x="1909" y="14815"/>
                    <a:pt x="1856" y="14842"/>
                  </a:cubicBezTo>
                  <a:cubicBezTo>
                    <a:pt x="2205" y="15299"/>
                    <a:pt x="2635" y="15756"/>
                    <a:pt x="3065" y="16132"/>
                  </a:cubicBezTo>
                  <a:cubicBezTo>
                    <a:pt x="3092" y="16078"/>
                    <a:pt x="3119" y="16025"/>
                    <a:pt x="3146" y="15971"/>
                  </a:cubicBezTo>
                  <a:cubicBezTo>
                    <a:pt x="3444" y="15515"/>
                    <a:pt x="3947" y="15265"/>
                    <a:pt x="4462" y="15265"/>
                  </a:cubicBezTo>
                  <a:cubicBezTo>
                    <a:pt x="4738" y="15265"/>
                    <a:pt x="5017" y="15337"/>
                    <a:pt x="5270" y="15487"/>
                  </a:cubicBezTo>
                  <a:cubicBezTo>
                    <a:pt x="5969" y="15944"/>
                    <a:pt x="6184" y="16885"/>
                    <a:pt x="5754" y="17611"/>
                  </a:cubicBezTo>
                  <a:cubicBezTo>
                    <a:pt x="5727" y="17638"/>
                    <a:pt x="5673" y="17692"/>
                    <a:pt x="5646" y="17718"/>
                  </a:cubicBezTo>
                  <a:cubicBezTo>
                    <a:pt x="6184" y="17960"/>
                    <a:pt x="6776" y="18122"/>
                    <a:pt x="7367" y="18229"/>
                  </a:cubicBezTo>
                  <a:cubicBezTo>
                    <a:pt x="7340" y="18176"/>
                    <a:pt x="7340" y="18122"/>
                    <a:pt x="7340" y="18068"/>
                  </a:cubicBezTo>
                  <a:cubicBezTo>
                    <a:pt x="7366" y="17266"/>
                    <a:pt x="8040" y="16613"/>
                    <a:pt x="8833" y="16613"/>
                  </a:cubicBezTo>
                  <a:cubicBezTo>
                    <a:pt x="8864" y="16613"/>
                    <a:pt x="8895" y="16614"/>
                    <a:pt x="8927" y="16616"/>
                  </a:cubicBezTo>
                  <a:cubicBezTo>
                    <a:pt x="9760" y="16643"/>
                    <a:pt x="10432" y="17342"/>
                    <a:pt x="10405" y="18176"/>
                  </a:cubicBezTo>
                  <a:cubicBezTo>
                    <a:pt x="10405" y="18229"/>
                    <a:pt x="10378" y="18283"/>
                    <a:pt x="10378" y="18337"/>
                  </a:cubicBezTo>
                  <a:cubicBezTo>
                    <a:pt x="10970" y="18256"/>
                    <a:pt x="11561" y="18122"/>
                    <a:pt x="12126" y="17934"/>
                  </a:cubicBezTo>
                  <a:cubicBezTo>
                    <a:pt x="12072" y="17880"/>
                    <a:pt x="12045" y="17853"/>
                    <a:pt x="12018" y="17799"/>
                  </a:cubicBezTo>
                  <a:cubicBezTo>
                    <a:pt x="11615" y="17046"/>
                    <a:pt x="11911" y="16132"/>
                    <a:pt x="12664" y="15729"/>
                  </a:cubicBezTo>
                  <a:cubicBezTo>
                    <a:pt x="12885" y="15606"/>
                    <a:pt x="13126" y="15548"/>
                    <a:pt x="13365" y="15548"/>
                  </a:cubicBezTo>
                  <a:cubicBezTo>
                    <a:pt x="13910" y="15548"/>
                    <a:pt x="14445" y="15851"/>
                    <a:pt x="14707" y="16374"/>
                  </a:cubicBezTo>
                  <a:cubicBezTo>
                    <a:pt x="14734" y="16401"/>
                    <a:pt x="14761" y="16455"/>
                    <a:pt x="14788" y="16509"/>
                  </a:cubicBezTo>
                  <a:cubicBezTo>
                    <a:pt x="15245" y="16159"/>
                    <a:pt x="15702" y="15729"/>
                    <a:pt x="16105" y="15299"/>
                  </a:cubicBezTo>
                  <a:cubicBezTo>
                    <a:pt x="16051" y="15272"/>
                    <a:pt x="15998" y="15245"/>
                    <a:pt x="15944" y="15218"/>
                  </a:cubicBezTo>
                  <a:cubicBezTo>
                    <a:pt x="15218" y="14761"/>
                    <a:pt x="15003" y="13820"/>
                    <a:pt x="15460" y="13121"/>
                  </a:cubicBezTo>
                  <a:cubicBezTo>
                    <a:pt x="15737" y="12653"/>
                    <a:pt x="16227" y="12397"/>
                    <a:pt x="16735" y="12397"/>
                  </a:cubicBezTo>
                  <a:cubicBezTo>
                    <a:pt x="17014" y="12397"/>
                    <a:pt x="17299" y="12475"/>
                    <a:pt x="17557" y="12637"/>
                  </a:cubicBezTo>
                  <a:cubicBezTo>
                    <a:pt x="17611" y="12664"/>
                    <a:pt x="17638" y="12691"/>
                    <a:pt x="17691" y="12745"/>
                  </a:cubicBezTo>
                  <a:cubicBezTo>
                    <a:pt x="17933" y="12180"/>
                    <a:pt x="18095" y="11615"/>
                    <a:pt x="18229" y="10997"/>
                  </a:cubicBezTo>
                  <a:lnTo>
                    <a:pt x="18229" y="10997"/>
                  </a:lnTo>
                  <a:cubicBezTo>
                    <a:pt x="18148" y="11024"/>
                    <a:pt x="18095" y="11024"/>
                    <a:pt x="18014" y="11024"/>
                  </a:cubicBezTo>
                  <a:cubicBezTo>
                    <a:pt x="17181" y="10997"/>
                    <a:pt x="16535" y="10271"/>
                    <a:pt x="16562" y="9438"/>
                  </a:cubicBezTo>
                  <a:cubicBezTo>
                    <a:pt x="16589" y="8620"/>
                    <a:pt x="17261" y="7958"/>
                    <a:pt x="18073" y="7958"/>
                  </a:cubicBezTo>
                  <a:cubicBezTo>
                    <a:pt x="18089" y="7958"/>
                    <a:pt x="18105" y="7958"/>
                    <a:pt x="18122" y="7959"/>
                  </a:cubicBezTo>
                  <a:cubicBezTo>
                    <a:pt x="18202" y="7959"/>
                    <a:pt x="18283" y="7986"/>
                    <a:pt x="18337" y="7986"/>
                  </a:cubicBezTo>
                  <a:cubicBezTo>
                    <a:pt x="18256" y="7394"/>
                    <a:pt x="18122" y="6803"/>
                    <a:pt x="17933" y="6211"/>
                  </a:cubicBezTo>
                  <a:cubicBezTo>
                    <a:pt x="17880" y="6265"/>
                    <a:pt x="17799" y="6319"/>
                    <a:pt x="17745" y="6346"/>
                  </a:cubicBezTo>
                  <a:cubicBezTo>
                    <a:pt x="17516" y="6468"/>
                    <a:pt x="17272" y="6526"/>
                    <a:pt x="17032" y="6526"/>
                  </a:cubicBezTo>
                  <a:cubicBezTo>
                    <a:pt x="16483" y="6526"/>
                    <a:pt x="15955" y="6224"/>
                    <a:pt x="15675" y="5700"/>
                  </a:cubicBezTo>
                  <a:cubicBezTo>
                    <a:pt x="15272" y="4974"/>
                    <a:pt x="15567" y="4033"/>
                    <a:pt x="16320" y="3657"/>
                  </a:cubicBezTo>
                  <a:cubicBezTo>
                    <a:pt x="16374" y="3603"/>
                    <a:pt x="16455" y="3576"/>
                    <a:pt x="16508" y="3550"/>
                  </a:cubicBezTo>
                  <a:cubicBezTo>
                    <a:pt x="16159" y="3066"/>
                    <a:pt x="15729" y="2635"/>
                    <a:pt x="15272" y="2205"/>
                  </a:cubicBezTo>
                  <a:cubicBezTo>
                    <a:pt x="15245" y="2286"/>
                    <a:pt x="15218" y="2367"/>
                    <a:pt x="15164" y="2447"/>
                  </a:cubicBezTo>
                  <a:cubicBezTo>
                    <a:pt x="14866" y="2903"/>
                    <a:pt x="14363" y="3153"/>
                    <a:pt x="13855" y="3153"/>
                  </a:cubicBezTo>
                  <a:cubicBezTo>
                    <a:pt x="13584" y="3153"/>
                    <a:pt x="13311" y="3081"/>
                    <a:pt x="13067" y="2931"/>
                  </a:cubicBezTo>
                  <a:cubicBezTo>
                    <a:pt x="12341" y="2474"/>
                    <a:pt x="12126" y="1533"/>
                    <a:pt x="12583" y="807"/>
                  </a:cubicBezTo>
                  <a:cubicBezTo>
                    <a:pt x="12610" y="753"/>
                    <a:pt x="12664" y="673"/>
                    <a:pt x="12717" y="619"/>
                  </a:cubicBezTo>
                  <a:cubicBezTo>
                    <a:pt x="12153" y="404"/>
                    <a:pt x="11561" y="216"/>
                    <a:pt x="10943" y="81"/>
                  </a:cubicBezTo>
                  <a:lnTo>
                    <a:pt x="10943" y="81"/>
                  </a:lnTo>
                  <a:cubicBezTo>
                    <a:pt x="10970" y="162"/>
                    <a:pt x="10970" y="243"/>
                    <a:pt x="10970" y="350"/>
                  </a:cubicBezTo>
                  <a:cubicBezTo>
                    <a:pt x="10944" y="1152"/>
                    <a:pt x="10296" y="1805"/>
                    <a:pt x="9480" y="1805"/>
                  </a:cubicBezTo>
                  <a:cubicBezTo>
                    <a:pt x="9448" y="1805"/>
                    <a:pt x="9416" y="1804"/>
                    <a:pt x="9384" y="1802"/>
                  </a:cubicBezTo>
                  <a:cubicBezTo>
                    <a:pt x="8550" y="1775"/>
                    <a:pt x="7878" y="1076"/>
                    <a:pt x="7932" y="243"/>
                  </a:cubicBezTo>
                  <a:cubicBezTo>
                    <a:pt x="7932" y="162"/>
                    <a:pt x="7932" y="81"/>
                    <a:pt x="7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5616050" y="4496375"/>
              <a:ext cx="362300" cy="361650"/>
            </a:xfrm>
            <a:custGeom>
              <a:avLst/>
              <a:gdLst/>
              <a:ahLst/>
              <a:cxnLst/>
              <a:rect l="l" t="t" r="r" b="b"/>
              <a:pathLst>
                <a:path w="14492" h="14466" extrusionOk="0">
                  <a:moveTo>
                    <a:pt x="7260" y="2635"/>
                  </a:moveTo>
                  <a:cubicBezTo>
                    <a:pt x="9384" y="2635"/>
                    <a:pt x="11292" y="4141"/>
                    <a:pt x="11749" y="6319"/>
                  </a:cubicBezTo>
                  <a:cubicBezTo>
                    <a:pt x="11803" y="6641"/>
                    <a:pt x="11830" y="6937"/>
                    <a:pt x="11830" y="7233"/>
                  </a:cubicBezTo>
                  <a:cubicBezTo>
                    <a:pt x="11830" y="9357"/>
                    <a:pt x="10325" y="11293"/>
                    <a:pt x="8147" y="11723"/>
                  </a:cubicBezTo>
                  <a:cubicBezTo>
                    <a:pt x="7851" y="11776"/>
                    <a:pt x="7555" y="11803"/>
                    <a:pt x="7260" y="11803"/>
                  </a:cubicBezTo>
                  <a:cubicBezTo>
                    <a:pt x="5109" y="11803"/>
                    <a:pt x="3200" y="10298"/>
                    <a:pt x="2770" y="8147"/>
                  </a:cubicBezTo>
                  <a:cubicBezTo>
                    <a:pt x="2689" y="7824"/>
                    <a:pt x="2662" y="7528"/>
                    <a:pt x="2662" y="7233"/>
                  </a:cubicBezTo>
                  <a:cubicBezTo>
                    <a:pt x="2662" y="5082"/>
                    <a:pt x="4168" y="3173"/>
                    <a:pt x="6345" y="2743"/>
                  </a:cubicBezTo>
                  <a:cubicBezTo>
                    <a:pt x="6641" y="2689"/>
                    <a:pt x="6964" y="2635"/>
                    <a:pt x="7260" y="2635"/>
                  </a:cubicBezTo>
                  <a:close/>
                  <a:moveTo>
                    <a:pt x="7260" y="2313"/>
                  </a:moveTo>
                  <a:cubicBezTo>
                    <a:pt x="6937" y="2313"/>
                    <a:pt x="6614" y="2339"/>
                    <a:pt x="6265" y="2420"/>
                  </a:cubicBezTo>
                  <a:cubicBezTo>
                    <a:pt x="3953" y="2877"/>
                    <a:pt x="2339" y="4947"/>
                    <a:pt x="2339" y="7233"/>
                  </a:cubicBezTo>
                  <a:cubicBezTo>
                    <a:pt x="2339" y="7555"/>
                    <a:pt x="2366" y="7878"/>
                    <a:pt x="2420" y="8201"/>
                  </a:cubicBezTo>
                  <a:cubicBezTo>
                    <a:pt x="2904" y="10540"/>
                    <a:pt x="4947" y="12153"/>
                    <a:pt x="7260" y="12153"/>
                  </a:cubicBezTo>
                  <a:cubicBezTo>
                    <a:pt x="7582" y="12153"/>
                    <a:pt x="7905" y="12126"/>
                    <a:pt x="8227" y="12045"/>
                  </a:cubicBezTo>
                  <a:cubicBezTo>
                    <a:pt x="10567" y="11588"/>
                    <a:pt x="12180" y="9518"/>
                    <a:pt x="12180" y="7233"/>
                  </a:cubicBezTo>
                  <a:cubicBezTo>
                    <a:pt x="12180" y="6910"/>
                    <a:pt x="12126" y="6587"/>
                    <a:pt x="12072" y="6265"/>
                  </a:cubicBezTo>
                  <a:cubicBezTo>
                    <a:pt x="11588" y="3926"/>
                    <a:pt x="9545" y="2313"/>
                    <a:pt x="7260" y="2313"/>
                  </a:cubicBezTo>
                  <a:close/>
                  <a:moveTo>
                    <a:pt x="7260" y="323"/>
                  </a:moveTo>
                  <a:cubicBezTo>
                    <a:pt x="10459" y="323"/>
                    <a:pt x="13363" y="2581"/>
                    <a:pt x="14008" y="5862"/>
                  </a:cubicBezTo>
                  <a:cubicBezTo>
                    <a:pt x="14115" y="6319"/>
                    <a:pt x="14142" y="6776"/>
                    <a:pt x="14142" y="7233"/>
                  </a:cubicBezTo>
                  <a:cubicBezTo>
                    <a:pt x="14142" y="10459"/>
                    <a:pt x="11884" y="13336"/>
                    <a:pt x="8631" y="14008"/>
                  </a:cubicBezTo>
                  <a:cubicBezTo>
                    <a:pt x="8147" y="14089"/>
                    <a:pt x="7690" y="14142"/>
                    <a:pt x="7260" y="14142"/>
                  </a:cubicBezTo>
                  <a:cubicBezTo>
                    <a:pt x="4033" y="14142"/>
                    <a:pt x="1156" y="11857"/>
                    <a:pt x="484" y="8604"/>
                  </a:cubicBezTo>
                  <a:cubicBezTo>
                    <a:pt x="404" y="8147"/>
                    <a:pt x="350" y="7690"/>
                    <a:pt x="350" y="7233"/>
                  </a:cubicBezTo>
                  <a:cubicBezTo>
                    <a:pt x="350" y="4006"/>
                    <a:pt x="2608" y="1130"/>
                    <a:pt x="5888" y="457"/>
                  </a:cubicBezTo>
                  <a:cubicBezTo>
                    <a:pt x="6345" y="377"/>
                    <a:pt x="6802" y="323"/>
                    <a:pt x="7260" y="323"/>
                  </a:cubicBezTo>
                  <a:close/>
                  <a:moveTo>
                    <a:pt x="7260" y="0"/>
                  </a:moveTo>
                  <a:cubicBezTo>
                    <a:pt x="6776" y="0"/>
                    <a:pt x="6292" y="27"/>
                    <a:pt x="5808" y="135"/>
                  </a:cubicBezTo>
                  <a:cubicBezTo>
                    <a:pt x="2393" y="834"/>
                    <a:pt x="0" y="3845"/>
                    <a:pt x="0" y="7233"/>
                  </a:cubicBezTo>
                  <a:cubicBezTo>
                    <a:pt x="0" y="7690"/>
                    <a:pt x="54" y="8174"/>
                    <a:pt x="162" y="8658"/>
                  </a:cubicBezTo>
                  <a:cubicBezTo>
                    <a:pt x="861" y="12099"/>
                    <a:pt x="3872" y="14465"/>
                    <a:pt x="7260" y="14465"/>
                  </a:cubicBezTo>
                  <a:cubicBezTo>
                    <a:pt x="7717" y="14465"/>
                    <a:pt x="8201" y="14411"/>
                    <a:pt x="8684" y="14331"/>
                  </a:cubicBezTo>
                  <a:cubicBezTo>
                    <a:pt x="12126" y="13632"/>
                    <a:pt x="14492" y="10620"/>
                    <a:pt x="14492" y="7233"/>
                  </a:cubicBezTo>
                  <a:cubicBezTo>
                    <a:pt x="14492" y="6749"/>
                    <a:pt x="14438" y="6292"/>
                    <a:pt x="14357" y="5808"/>
                  </a:cubicBezTo>
                  <a:cubicBezTo>
                    <a:pt x="13658" y="2366"/>
                    <a:pt x="10620" y="0"/>
                    <a:pt x="7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4953975" y="448495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4880725" y="441100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6"/>
          <p:cNvSpPr/>
          <p:nvPr/>
        </p:nvSpPr>
        <p:spPr>
          <a:xfrm>
            <a:off x="-159750" y="4701525"/>
            <a:ext cx="3232024" cy="441973"/>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84"/>
        <p:cNvGrpSpPr/>
        <p:nvPr/>
      </p:nvGrpSpPr>
      <p:grpSpPr>
        <a:xfrm>
          <a:off x="0" y="0"/>
          <a:ext cx="0" cy="0"/>
          <a:chOff x="0" y="0"/>
          <a:chExt cx="0" cy="0"/>
        </a:xfrm>
      </p:grpSpPr>
      <p:sp>
        <p:nvSpPr>
          <p:cNvPr id="685" name="Google Shape;685;p52"/>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686" name="Google Shape;686;p52"/>
          <p:cNvSpPr txBox="1">
            <a:spLocks noGrp="1"/>
          </p:cNvSpPr>
          <p:nvPr>
            <p:ph type="title"/>
          </p:nvPr>
        </p:nvSpPr>
        <p:spPr>
          <a:xfrm>
            <a:off x="2223600" y="638357"/>
            <a:ext cx="4696800" cy="768900"/>
          </a:xfrm>
          <a:prstGeom prst="rect">
            <a:avLst/>
          </a:prstGeom>
          <a:solidFill>
            <a:schemeClr val="dk2"/>
          </a:solid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45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87" name="Google Shape;687;p52"/>
          <p:cNvSpPr txBox="1">
            <a:spLocks noGrp="1"/>
          </p:cNvSpPr>
          <p:nvPr>
            <p:ph type="subTitle" idx="1"/>
          </p:nvPr>
        </p:nvSpPr>
        <p:spPr>
          <a:xfrm>
            <a:off x="2223600" y="1407251"/>
            <a:ext cx="4696800" cy="41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88" name="Google Shape;688;p52"/>
          <p:cNvSpPr txBox="1">
            <a:spLocks noGrp="1"/>
          </p:cNvSpPr>
          <p:nvPr>
            <p:ph type="title" idx="2"/>
          </p:nvPr>
        </p:nvSpPr>
        <p:spPr>
          <a:xfrm>
            <a:off x="2223600" y="1990612"/>
            <a:ext cx="4696800" cy="768900"/>
          </a:xfrm>
          <a:prstGeom prst="rect">
            <a:avLst/>
          </a:prstGeom>
          <a:solidFill>
            <a:schemeClr val="dk2"/>
          </a:solid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45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89" name="Google Shape;689;p52"/>
          <p:cNvSpPr txBox="1">
            <a:spLocks noGrp="1"/>
          </p:cNvSpPr>
          <p:nvPr>
            <p:ph type="subTitle" idx="3"/>
          </p:nvPr>
        </p:nvSpPr>
        <p:spPr>
          <a:xfrm>
            <a:off x="2223600" y="2759500"/>
            <a:ext cx="4696800" cy="41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90" name="Google Shape;690;p52"/>
          <p:cNvSpPr txBox="1">
            <a:spLocks noGrp="1"/>
          </p:cNvSpPr>
          <p:nvPr>
            <p:ph type="title" idx="4"/>
          </p:nvPr>
        </p:nvSpPr>
        <p:spPr>
          <a:xfrm>
            <a:off x="2223600" y="3342868"/>
            <a:ext cx="4696800" cy="768900"/>
          </a:xfrm>
          <a:prstGeom prst="rect">
            <a:avLst/>
          </a:prstGeom>
          <a:solidFill>
            <a:schemeClr val="dk2"/>
          </a:solid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45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91" name="Google Shape;691;p52"/>
          <p:cNvSpPr txBox="1">
            <a:spLocks noGrp="1"/>
          </p:cNvSpPr>
          <p:nvPr>
            <p:ph type="subTitle" idx="5"/>
          </p:nvPr>
        </p:nvSpPr>
        <p:spPr>
          <a:xfrm>
            <a:off x="2223600" y="4111747"/>
            <a:ext cx="4696800" cy="41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692" name="Google Shape;692;p52"/>
          <p:cNvGrpSpPr/>
          <p:nvPr/>
        </p:nvGrpSpPr>
        <p:grpSpPr>
          <a:xfrm>
            <a:off x="268820" y="154096"/>
            <a:ext cx="8545072" cy="4889566"/>
            <a:chOff x="268820" y="154096"/>
            <a:chExt cx="8545072" cy="4889566"/>
          </a:xfrm>
        </p:grpSpPr>
        <p:grpSp>
          <p:nvGrpSpPr>
            <p:cNvPr id="693" name="Google Shape;693;p52"/>
            <p:cNvGrpSpPr/>
            <p:nvPr/>
          </p:nvGrpSpPr>
          <p:grpSpPr>
            <a:xfrm>
              <a:off x="268820" y="4604008"/>
              <a:ext cx="444391" cy="439654"/>
              <a:chOff x="7235895" y="154258"/>
              <a:chExt cx="444391" cy="439654"/>
            </a:xfrm>
          </p:grpSpPr>
          <p:sp>
            <p:nvSpPr>
              <p:cNvPr id="694" name="Google Shape;694;p52"/>
              <p:cNvSpPr/>
              <p:nvPr/>
            </p:nvSpPr>
            <p:spPr>
              <a:xfrm>
                <a:off x="7235895" y="154258"/>
                <a:ext cx="444391" cy="439654"/>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2"/>
              <p:cNvSpPr/>
              <p:nvPr/>
            </p:nvSpPr>
            <p:spPr>
              <a:xfrm>
                <a:off x="7240308" y="208108"/>
                <a:ext cx="152152" cy="161626"/>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2"/>
              <p:cNvSpPr/>
              <p:nvPr/>
            </p:nvSpPr>
            <p:spPr>
              <a:xfrm>
                <a:off x="7316063" y="154258"/>
                <a:ext cx="363578" cy="22806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 name="Google Shape;697;p52"/>
            <p:cNvGrpSpPr/>
            <p:nvPr/>
          </p:nvGrpSpPr>
          <p:grpSpPr>
            <a:xfrm>
              <a:off x="7777433" y="154096"/>
              <a:ext cx="1036459" cy="439819"/>
              <a:chOff x="7777433" y="154096"/>
              <a:chExt cx="1036459" cy="439819"/>
            </a:xfrm>
          </p:grpSpPr>
          <p:sp>
            <p:nvSpPr>
              <p:cNvPr id="698" name="Google Shape;698;p52"/>
              <p:cNvSpPr/>
              <p:nvPr/>
            </p:nvSpPr>
            <p:spPr>
              <a:xfrm>
                <a:off x="8364440" y="154096"/>
                <a:ext cx="449452" cy="439816"/>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2"/>
              <p:cNvSpPr/>
              <p:nvPr/>
            </p:nvSpPr>
            <p:spPr>
              <a:xfrm>
                <a:off x="8607454" y="158226"/>
                <a:ext cx="165432" cy="161626"/>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2"/>
              <p:cNvSpPr/>
              <p:nvPr/>
            </p:nvSpPr>
            <p:spPr>
              <a:xfrm>
                <a:off x="8374562" y="257342"/>
                <a:ext cx="439330" cy="336573"/>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52"/>
              <p:cNvSpPr/>
              <p:nvPr/>
            </p:nvSpPr>
            <p:spPr>
              <a:xfrm>
                <a:off x="7777433" y="154218"/>
                <a:ext cx="489210" cy="439654"/>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52"/>
              <p:cNvSpPr/>
              <p:nvPr/>
            </p:nvSpPr>
            <p:spPr>
              <a:xfrm>
                <a:off x="8012268" y="154218"/>
                <a:ext cx="254383" cy="361918"/>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2"/>
              <p:cNvSpPr/>
              <p:nvPr/>
            </p:nvSpPr>
            <p:spPr>
              <a:xfrm>
                <a:off x="7777433" y="154460"/>
                <a:ext cx="243694" cy="386939"/>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704"/>
        <p:cNvGrpSpPr/>
        <p:nvPr/>
      </p:nvGrpSpPr>
      <p:grpSpPr>
        <a:xfrm>
          <a:off x="0" y="0"/>
          <a:ext cx="0" cy="0"/>
          <a:chOff x="0" y="0"/>
          <a:chExt cx="0" cy="0"/>
        </a:xfrm>
      </p:grpSpPr>
      <p:sp>
        <p:nvSpPr>
          <p:cNvPr id="705" name="Google Shape;705;p5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706" name="Google Shape;706;p53"/>
          <p:cNvSpPr txBox="1">
            <a:spLocks noGrp="1"/>
          </p:cNvSpPr>
          <p:nvPr>
            <p:ph type="title"/>
          </p:nvPr>
        </p:nvSpPr>
        <p:spPr>
          <a:xfrm>
            <a:off x="1588600" y="1909638"/>
            <a:ext cx="873000" cy="406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25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07" name="Google Shape;707;p53"/>
          <p:cNvSpPr txBox="1">
            <a:spLocks noGrp="1"/>
          </p:cNvSpPr>
          <p:nvPr>
            <p:ph type="subTitle" idx="1"/>
          </p:nvPr>
        </p:nvSpPr>
        <p:spPr>
          <a:xfrm>
            <a:off x="938500" y="3457275"/>
            <a:ext cx="21732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08" name="Google Shape;708;p53"/>
          <p:cNvSpPr txBox="1">
            <a:spLocks noGrp="1"/>
          </p:cNvSpPr>
          <p:nvPr>
            <p:ph type="subTitle" idx="2"/>
          </p:nvPr>
        </p:nvSpPr>
        <p:spPr>
          <a:xfrm>
            <a:off x="938500" y="3036450"/>
            <a:ext cx="2173200" cy="5055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DM Sans"/>
              <a:buNone/>
              <a:defRPr sz="1900" b="1">
                <a:latin typeface="Inter Tight"/>
                <a:ea typeface="Inter Tight"/>
                <a:cs typeface="Inter Tight"/>
                <a:sym typeface="Inter Tight"/>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09" name="Google Shape;709;p53"/>
          <p:cNvSpPr txBox="1">
            <a:spLocks noGrp="1"/>
          </p:cNvSpPr>
          <p:nvPr>
            <p:ph type="title" idx="3"/>
          </p:nvPr>
        </p:nvSpPr>
        <p:spPr>
          <a:xfrm>
            <a:off x="4135500" y="1909638"/>
            <a:ext cx="873000" cy="406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25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10" name="Google Shape;710;p53"/>
          <p:cNvSpPr txBox="1">
            <a:spLocks noGrp="1"/>
          </p:cNvSpPr>
          <p:nvPr>
            <p:ph type="subTitle" idx="4"/>
          </p:nvPr>
        </p:nvSpPr>
        <p:spPr>
          <a:xfrm>
            <a:off x="3485400" y="3457275"/>
            <a:ext cx="21732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1" name="Google Shape;711;p53"/>
          <p:cNvSpPr txBox="1">
            <a:spLocks noGrp="1"/>
          </p:cNvSpPr>
          <p:nvPr>
            <p:ph type="subTitle" idx="5"/>
          </p:nvPr>
        </p:nvSpPr>
        <p:spPr>
          <a:xfrm>
            <a:off x="3485400" y="3036450"/>
            <a:ext cx="2173200" cy="5055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DM Sans"/>
              <a:buNone/>
              <a:defRPr sz="1900" b="1">
                <a:latin typeface="Inter Tight"/>
                <a:ea typeface="Inter Tight"/>
                <a:cs typeface="Inter Tight"/>
                <a:sym typeface="Inter Tight"/>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12" name="Google Shape;712;p53"/>
          <p:cNvSpPr txBox="1">
            <a:spLocks noGrp="1"/>
          </p:cNvSpPr>
          <p:nvPr>
            <p:ph type="title" idx="6"/>
          </p:nvPr>
        </p:nvSpPr>
        <p:spPr>
          <a:xfrm>
            <a:off x="6682400" y="1909638"/>
            <a:ext cx="873000" cy="406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25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13" name="Google Shape;713;p53"/>
          <p:cNvSpPr txBox="1">
            <a:spLocks noGrp="1"/>
          </p:cNvSpPr>
          <p:nvPr>
            <p:ph type="subTitle" idx="7"/>
          </p:nvPr>
        </p:nvSpPr>
        <p:spPr>
          <a:xfrm>
            <a:off x="6032300" y="3457275"/>
            <a:ext cx="21732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4" name="Google Shape;714;p53"/>
          <p:cNvSpPr txBox="1">
            <a:spLocks noGrp="1"/>
          </p:cNvSpPr>
          <p:nvPr>
            <p:ph type="subTitle" idx="8"/>
          </p:nvPr>
        </p:nvSpPr>
        <p:spPr>
          <a:xfrm>
            <a:off x="6032300" y="3036450"/>
            <a:ext cx="2173200" cy="5055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DM Sans"/>
              <a:buNone/>
              <a:defRPr sz="1900" b="1">
                <a:latin typeface="Inter Tight"/>
                <a:ea typeface="Inter Tight"/>
                <a:cs typeface="Inter Tight"/>
                <a:sym typeface="Inter Tight"/>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15" name="Google Shape;715;p53"/>
          <p:cNvSpPr txBox="1">
            <a:spLocks noGrp="1"/>
          </p:cNvSpPr>
          <p:nvPr>
            <p:ph type="title" idx="9"/>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716" name="Google Shape;716;p53"/>
          <p:cNvGrpSpPr/>
          <p:nvPr/>
        </p:nvGrpSpPr>
        <p:grpSpPr>
          <a:xfrm flipH="1">
            <a:off x="7997975" y="0"/>
            <a:ext cx="1146025" cy="678900"/>
            <a:chOff x="4880725" y="4411000"/>
            <a:chExt cx="1146025" cy="678900"/>
          </a:xfrm>
        </p:grpSpPr>
        <p:sp>
          <p:nvSpPr>
            <p:cNvPr id="717" name="Google Shape;717;p53"/>
            <p:cNvSpPr/>
            <p:nvPr/>
          </p:nvSpPr>
          <p:spPr>
            <a:xfrm>
              <a:off x="5568325" y="4447975"/>
              <a:ext cx="458425" cy="458425"/>
            </a:xfrm>
            <a:custGeom>
              <a:avLst/>
              <a:gdLst/>
              <a:ahLst/>
              <a:cxnLst/>
              <a:rect l="l" t="t" r="r" b="b"/>
              <a:pathLst>
                <a:path w="18337" h="18337" extrusionOk="0">
                  <a:moveTo>
                    <a:pt x="9137" y="2953"/>
                  </a:moveTo>
                  <a:cubicBezTo>
                    <a:pt x="9219" y="2953"/>
                    <a:pt x="9301" y="2955"/>
                    <a:pt x="9384" y="2958"/>
                  </a:cubicBezTo>
                  <a:cubicBezTo>
                    <a:pt x="12798" y="3066"/>
                    <a:pt x="15487" y="5942"/>
                    <a:pt x="15379" y="9384"/>
                  </a:cubicBezTo>
                  <a:cubicBezTo>
                    <a:pt x="15248" y="12743"/>
                    <a:pt x="12505" y="15384"/>
                    <a:pt x="9174" y="15384"/>
                  </a:cubicBezTo>
                  <a:cubicBezTo>
                    <a:pt x="9092" y="15384"/>
                    <a:pt x="9009" y="15383"/>
                    <a:pt x="8927" y="15379"/>
                  </a:cubicBezTo>
                  <a:cubicBezTo>
                    <a:pt x="5512" y="15272"/>
                    <a:pt x="2823" y="12368"/>
                    <a:pt x="2931" y="8954"/>
                  </a:cubicBezTo>
                  <a:cubicBezTo>
                    <a:pt x="3062" y="5595"/>
                    <a:pt x="5806" y="2953"/>
                    <a:pt x="9137" y="2953"/>
                  </a:cubicBezTo>
                  <a:close/>
                  <a:moveTo>
                    <a:pt x="7959" y="1"/>
                  </a:moveTo>
                  <a:lnTo>
                    <a:pt x="7959" y="1"/>
                  </a:lnTo>
                  <a:cubicBezTo>
                    <a:pt x="7340" y="81"/>
                    <a:pt x="6722" y="216"/>
                    <a:pt x="6157" y="404"/>
                  </a:cubicBezTo>
                  <a:cubicBezTo>
                    <a:pt x="6211" y="485"/>
                    <a:pt x="6265" y="538"/>
                    <a:pt x="6292" y="619"/>
                  </a:cubicBezTo>
                  <a:cubicBezTo>
                    <a:pt x="6695" y="1372"/>
                    <a:pt x="6399" y="2286"/>
                    <a:pt x="5673" y="2689"/>
                  </a:cubicBezTo>
                  <a:cubicBezTo>
                    <a:pt x="5444" y="2812"/>
                    <a:pt x="5197" y="2870"/>
                    <a:pt x="4955" y="2870"/>
                  </a:cubicBezTo>
                  <a:cubicBezTo>
                    <a:pt x="4400" y="2870"/>
                    <a:pt x="3865" y="2567"/>
                    <a:pt x="3603" y="2044"/>
                  </a:cubicBezTo>
                  <a:cubicBezTo>
                    <a:pt x="3549" y="1990"/>
                    <a:pt x="3522" y="1909"/>
                    <a:pt x="3522" y="1829"/>
                  </a:cubicBezTo>
                  <a:cubicBezTo>
                    <a:pt x="3012" y="2205"/>
                    <a:pt x="2581" y="2635"/>
                    <a:pt x="2178" y="3092"/>
                  </a:cubicBezTo>
                  <a:cubicBezTo>
                    <a:pt x="2259" y="3119"/>
                    <a:pt x="2313" y="3173"/>
                    <a:pt x="2393" y="3200"/>
                  </a:cubicBezTo>
                  <a:cubicBezTo>
                    <a:pt x="3092" y="3657"/>
                    <a:pt x="3307" y="4598"/>
                    <a:pt x="2877" y="5297"/>
                  </a:cubicBezTo>
                  <a:cubicBezTo>
                    <a:pt x="2578" y="5772"/>
                    <a:pt x="2072" y="6028"/>
                    <a:pt x="1555" y="6028"/>
                  </a:cubicBezTo>
                  <a:cubicBezTo>
                    <a:pt x="1281" y="6028"/>
                    <a:pt x="1004" y="5957"/>
                    <a:pt x="753" y="5808"/>
                  </a:cubicBezTo>
                  <a:cubicBezTo>
                    <a:pt x="699" y="5754"/>
                    <a:pt x="646" y="5700"/>
                    <a:pt x="592" y="5674"/>
                  </a:cubicBezTo>
                  <a:cubicBezTo>
                    <a:pt x="377" y="6211"/>
                    <a:pt x="189" y="6803"/>
                    <a:pt x="81" y="7421"/>
                  </a:cubicBezTo>
                  <a:cubicBezTo>
                    <a:pt x="135" y="7394"/>
                    <a:pt x="215" y="7394"/>
                    <a:pt x="296" y="7394"/>
                  </a:cubicBezTo>
                  <a:cubicBezTo>
                    <a:pt x="1130" y="7421"/>
                    <a:pt x="1802" y="8147"/>
                    <a:pt x="1775" y="8981"/>
                  </a:cubicBezTo>
                  <a:cubicBezTo>
                    <a:pt x="1722" y="9798"/>
                    <a:pt x="1049" y="10460"/>
                    <a:pt x="237" y="10460"/>
                  </a:cubicBezTo>
                  <a:cubicBezTo>
                    <a:pt x="221" y="10460"/>
                    <a:pt x="205" y="10460"/>
                    <a:pt x="189" y="10459"/>
                  </a:cubicBezTo>
                  <a:cubicBezTo>
                    <a:pt x="108" y="10459"/>
                    <a:pt x="54" y="10432"/>
                    <a:pt x="0" y="10432"/>
                  </a:cubicBezTo>
                  <a:cubicBezTo>
                    <a:pt x="81" y="11024"/>
                    <a:pt x="215" y="11615"/>
                    <a:pt x="404" y="12180"/>
                  </a:cubicBezTo>
                  <a:cubicBezTo>
                    <a:pt x="457" y="12153"/>
                    <a:pt x="511" y="12099"/>
                    <a:pt x="565" y="12072"/>
                  </a:cubicBezTo>
                  <a:cubicBezTo>
                    <a:pt x="794" y="11950"/>
                    <a:pt x="1038" y="11892"/>
                    <a:pt x="1279" y="11892"/>
                  </a:cubicBezTo>
                  <a:cubicBezTo>
                    <a:pt x="1827" y="11892"/>
                    <a:pt x="2355" y="12194"/>
                    <a:pt x="2635" y="12718"/>
                  </a:cubicBezTo>
                  <a:cubicBezTo>
                    <a:pt x="3039" y="13444"/>
                    <a:pt x="2743" y="14385"/>
                    <a:pt x="2017" y="14761"/>
                  </a:cubicBezTo>
                  <a:cubicBezTo>
                    <a:pt x="1963" y="14788"/>
                    <a:pt x="1909" y="14815"/>
                    <a:pt x="1856" y="14842"/>
                  </a:cubicBezTo>
                  <a:cubicBezTo>
                    <a:pt x="2205" y="15299"/>
                    <a:pt x="2635" y="15756"/>
                    <a:pt x="3065" y="16132"/>
                  </a:cubicBezTo>
                  <a:cubicBezTo>
                    <a:pt x="3092" y="16078"/>
                    <a:pt x="3119" y="16025"/>
                    <a:pt x="3146" y="15971"/>
                  </a:cubicBezTo>
                  <a:cubicBezTo>
                    <a:pt x="3444" y="15515"/>
                    <a:pt x="3947" y="15265"/>
                    <a:pt x="4462" y="15265"/>
                  </a:cubicBezTo>
                  <a:cubicBezTo>
                    <a:pt x="4738" y="15265"/>
                    <a:pt x="5017" y="15337"/>
                    <a:pt x="5270" y="15487"/>
                  </a:cubicBezTo>
                  <a:cubicBezTo>
                    <a:pt x="5969" y="15944"/>
                    <a:pt x="6184" y="16885"/>
                    <a:pt x="5754" y="17611"/>
                  </a:cubicBezTo>
                  <a:cubicBezTo>
                    <a:pt x="5727" y="17638"/>
                    <a:pt x="5673" y="17692"/>
                    <a:pt x="5646" y="17718"/>
                  </a:cubicBezTo>
                  <a:cubicBezTo>
                    <a:pt x="6184" y="17960"/>
                    <a:pt x="6776" y="18122"/>
                    <a:pt x="7367" y="18229"/>
                  </a:cubicBezTo>
                  <a:cubicBezTo>
                    <a:pt x="7340" y="18176"/>
                    <a:pt x="7340" y="18122"/>
                    <a:pt x="7340" y="18068"/>
                  </a:cubicBezTo>
                  <a:cubicBezTo>
                    <a:pt x="7366" y="17266"/>
                    <a:pt x="8040" y="16613"/>
                    <a:pt x="8833" y="16613"/>
                  </a:cubicBezTo>
                  <a:cubicBezTo>
                    <a:pt x="8864" y="16613"/>
                    <a:pt x="8895" y="16614"/>
                    <a:pt x="8927" y="16616"/>
                  </a:cubicBezTo>
                  <a:cubicBezTo>
                    <a:pt x="9760" y="16643"/>
                    <a:pt x="10432" y="17342"/>
                    <a:pt x="10405" y="18176"/>
                  </a:cubicBezTo>
                  <a:cubicBezTo>
                    <a:pt x="10405" y="18229"/>
                    <a:pt x="10378" y="18283"/>
                    <a:pt x="10378" y="18337"/>
                  </a:cubicBezTo>
                  <a:cubicBezTo>
                    <a:pt x="10970" y="18256"/>
                    <a:pt x="11561" y="18122"/>
                    <a:pt x="12126" y="17934"/>
                  </a:cubicBezTo>
                  <a:cubicBezTo>
                    <a:pt x="12072" y="17880"/>
                    <a:pt x="12045" y="17853"/>
                    <a:pt x="12018" y="17799"/>
                  </a:cubicBezTo>
                  <a:cubicBezTo>
                    <a:pt x="11615" y="17046"/>
                    <a:pt x="11911" y="16132"/>
                    <a:pt x="12664" y="15729"/>
                  </a:cubicBezTo>
                  <a:cubicBezTo>
                    <a:pt x="12885" y="15606"/>
                    <a:pt x="13126" y="15548"/>
                    <a:pt x="13365" y="15548"/>
                  </a:cubicBezTo>
                  <a:cubicBezTo>
                    <a:pt x="13910" y="15548"/>
                    <a:pt x="14445" y="15851"/>
                    <a:pt x="14707" y="16374"/>
                  </a:cubicBezTo>
                  <a:cubicBezTo>
                    <a:pt x="14734" y="16401"/>
                    <a:pt x="14761" y="16455"/>
                    <a:pt x="14788" y="16509"/>
                  </a:cubicBezTo>
                  <a:cubicBezTo>
                    <a:pt x="15245" y="16159"/>
                    <a:pt x="15702" y="15729"/>
                    <a:pt x="16105" y="15299"/>
                  </a:cubicBezTo>
                  <a:cubicBezTo>
                    <a:pt x="16051" y="15272"/>
                    <a:pt x="15998" y="15245"/>
                    <a:pt x="15944" y="15218"/>
                  </a:cubicBezTo>
                  <a:cubicBezTo>
                    <a:pt x="15218" y="14761"/>
                    <a:pt x="15003" y="13820"/>
                    <a:pt x="15460" y="13121"/>
                  </a:cubicBezTo>
                  <a:cubicBezTo>
                    <a:pt x="15737" y="12653"/>
                    <a:pt x="16227" y="12397"/>
                    <a:pt x="16735" y="12397"/>
                  </a:cubicBezTo>
                  <a:cubicBezTo>
                    <a:pt x="17014" y="12397"/>
                    <a:pt x="17299" y="12475"/>
                    <a:pt x="17557" y="12637"/>
                  </a:cubicBezTo>
                  <a:cubicBezTo>
                    <a:pt x="17611" y="12664"/>
                    <a:pt x="17638" y="12691"/>
                    <a:pt x="17691" y="12745"/>
                  </a:cubicBezTo>
                  <a:cubicBezTo>
                    <a:pt x="17933" y="12180"/>
                    <a:pt x="18095" y="11615"/>
                    <a:pt x="18229" y="10997"/>
                  </a:cubicBezTo>
                  <a:lnTo>
                    <a:pt x="18229" y="10997"/>
                  </a:lnTo>
                  <a:cubicBezTo>
                    <a:pt x="18148" y="11024"/>
                    <a:pt x="18095" y="11024"/>
                    <a:pt x="18014" y="11024"/>
                  </a:cubicBezTo>
                  <a:cubicBezTo>
                    <a:pt x="17181" y="10997"/>
                    <a:pt x="16535" y="10271"/>
                    <a:pt x="16562" y="9438"/>
                  </a:cubicBezTo>
                  <a:cubicBezTo>
                    <a:pt x="16589" y="8620"/>
                    <a:pt x="17261" y="7958"/>
                    <a:pt x="18073" y="7958"/>
                  </a:cubicBezTo>
                  <a:cubicBezTo>
                    <a:pt x="18089" y="7958"/>
                    <a:pt x="18105" y="7958"/>
                    <a:pt x="18122" y="7959"/>
                  </a:cubicBezTo>
                  <a:cubicBezTo>
                    <a:pt x="18202" y="7959"/>
                    <a:pt x="18283" y="7986"/>
                    <a:pt x="18337" y="7986"/>
                  </a:cubicBezTo>
                  <a:cubicBezTo>
                    <a:pt x="18256" y="7394"/>
                    <a:pt x="18122" y="6803"/>
                    <a:pt x="17933" y="6211"/>
                  </a:cubicBezTo>
                  <a:cubicBezTo>
                    <a:pt x="17880" y="6265"/>
                    <a:pt x="17799" y="6319"/>
                    <a:pt x="17745" y="6346"/>
                  </a:cubicBezTo>
                  <a:cubicBezTo>
                    <a:pt x="17516" y="6468"/>
                    <a:pt x="17272" y="6526"/>
                    <a:pt x="17032" y="6526"/>
                  </a:cubicBezTo>
                  <a:cubicBezTo>
                    <a:pt x="16483" y="6526"/>
                    <a:pt x="15955" y="6224"/>
                    <a:pt x="15675" y="5700"/>
                  </a:cubicBezTo>
                  <a:cubicBezTo>
                    <a:pt x="15272" y="4974"/>
                    <a:pt x="15567" y="4033"/>
                    <a:pt x="16320" y="3657"/>
                  </a:cubicBezTo>
                  <a:cubicBezTo>
                    <a:pt x="16374" y="3603"/>
                    <a:pt x="16455" y="3576"/>
                    <a:pt x="16508" y="3550"/>
                  </a:cubicBezTo>
                  <a:cubicBezTo>
                    <a:pt x="16159" y="3066"/>
                    <a:pt x="15729" y="2635"/>
                    <a:pt x="15272" y="2205"/>
                  </a:cubicBezTo>
                  <a:cubicBezTo>
                    <a:pt x="15245" y="2286"/>
                    <a:pt x="15218" y="2367"/>
                    <a:pt x="15164" y="2447"/>
                  </a:cubicBezTo>
                  <a:cubicBezTo>
                    <a:pt x="14866" y="2903"/>
                    <a:pt x="14363" y="3153"/>
                    <a:pt x="13855" y="3153"/>
                  </a:cubicBezTo>
                  <a:cubicBezTo>
                    <a:pt x="13584" y="3153"/>
                    <a:pt x="13311" y="3081"/>
                    <a:pt x="13067" y="2931"/>
                  </a:cubicBezTo>
                  <a:cubicBezTo>
                    <a:pt x="12341" y="2474"/>
                    <a:pt x="12126" y="1533"/>
                    <a:pt x="12583" y="807"/>
                  </a:cubicBezTo>
                  <a:cubicBezTo>
                    <a:pt x="12610" y="753"/>
                    <a:pt x="12664" y="673"/>
                    <a:pt x="12717" y="619"/>
                  </a:cubicBezTo>
                  <a:cubicBezTo>
                    <a:pt x="12153" y="404"/>
                    <a:pt x="11561" y="216"/>
                    <a:pt x="10943" y="81"/>
                  </a:cubicBezTo>
                  <a:lnTo>
                    <a:pt x="10943" y="81"/>
                  </a:lnTo>
                  <a:cubicBezTo>
                    <a:pt x="10970" y="162"/>
                    <a:pt x="10970" y="243"/>
                    <a:pt x="10970" y="350"/>
                  </a:cubicBezTo>
                  <a:cubicBezTo>
                    <a:pt x="10944" y="1152"/>
                    <a:pt x="10296" y="1805"/>
                    <a:pt x="9480" y="1805"/>
                  </a:cubicBezTo>
                  <a:cubicBezTo>
                    <a:pt x="9448" y="1805"/>
                    <a:pt x="9416" y="1804"/>
                    <a:pt x="9384" y="1802"/>
                  </a:cubicBezTo>
                  <a:cubicBezTo>
                    <a:pt x="8550" y="1775"/>
                    <a:pt x="7878" y="1076"/>
                    <a:pt x="7932" y="243"/>
                  </a:cubicBezTo>
                  <a:cubicBezTo>
                    <a:pt x="7932" y="162"/>
                    <a:pt x="7932" y="81"/>
                    <a:pt x="795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3"/>
            <p:cNvSpPr/>
            <p:nvPr/>
          </p:nvSpPr>
          <p:spPr>
            <a:xfrm>
              <a:off x="5616050" y="4496375"/>
              <a:ext cx="362300" cy="361650"/>
            </a:xfrm>
            <a:custGeom>
              <a:avLst/>
              <a:gdLst/>
              <a:ahLst/>
              <a:cxnLst/>
              <a:rect l="l" t="t" r="r" b="b"/>
              <a:pathLst>
                <a:path w="14492" h="14466" extrusionOk="0">
                  <a:moveTo>
                    <a:pt x="7260" y="2635"/>
                  </a:moveTo>
                  <a:cubicBezTo>
                    <a:pt x="9384" y="2635"/>
                    <a:pt x="11292" y="4141"/>
                    <a:pt x="11749" y="6319"/>
                  </a:cubicBezTo>
                  <a:cubicBezTo>
                    <a:pt x="11803" y="6641"/>
                    <a:pt x="11830" y="6937"/>
                    <a:pt x="11830" y="7233"/>
                  </a:cubicBezTo>
                  <a:cubicBezTo>
                    <a:pt x="11830" y="9357"/>
                    <a:pt x="10325" y="11293"/>
                    <a:pt x="8147" y="11723"/>
                  </a:cubicBezTo>
                  <a:cubicBezTo>
                    <a:pt x="7851" y="11776"/>
                    <a:pt x="7555" y="11803"/>
                    <a:pt x="7260" y="11803"/>
                  </a:cubicBezTo>
                  <a:cubicBezTo>
                    <a:pt x="5109" y="11803"/>
                    <a:pt x="3200" y="10298"/>
                    <a:pt x="2770" y="8147"/>
                  </a:cubicBezTo>
                  <a:cubicBezTo>
                    <a:pt x="2689" y="7824"/>
                    <a:pt x="2662" y="7528"/>
                    <a:pt x="2662" y="7233"/>
                  </a:cubicBezTo>
                  <a:cubicBezTo>
                    <a:pt x="2662" y="5082"/>
                    <a:pt x="4168" y="3173"/>
                    <a:pt x="6345" y="2743"/>
                  </a:cubicBezTo>
                  <a:cubicBezTo>
                    <a:pt x="6641" y="2689"/>
                    <a:pt x="6964" y="2635"/>
                    <a:pt x="7260" y="2635"/>
                  </a:cubicBezTo>
                  <a:close/>
                  <a:moveTo>
                    <a:pt x="7260" y="2313"/>
                  </a:moveTo>
                  <a:cubicBezTo>
                    <a:pt x="6937" y="2313"/>
                    <a:pt x="6614" y="2339"/>
                    <a:pt x="6265" y="2420"/>
                  </a:cubicBezTo>
                  <a:cubicBezTo>
                    <a:pt x="3953" y="2877"/>
                    <a:pt x="2339" y="4947"/>
                    <a:pt x="2339" y="7233"/>
                  </a:cubicBezTo>
                  <a:cubicBezTo>
                    <a:pt x="2339" y="7555"/>
                    <a:pt x="2366" y="7878"/>
                    <a:pt x="2420" y="8201"/>
                  </a:cubicBezTo>
                  <a:cubicBezTo>
                    <a:pt x="2904" y="10540"/>
                    <a:pt x="4947" y="12153"/>
                    <a:pt x="7260" y="12153"/>
                  </a:cubicBezTo>
                  <a:cubicBezTo>
                    <a:pt x="7582" y="12153"/>
                    <a:pt x="7905" y="12126"/>
                    <a:pt x="8227" y="12045"/>
                  </a:cubicBezTo>
                  <a:cubicBezTo>
                    <a:pt x="10567" y="11588"/>
                    <a:pt x="12180" y="9518"/>
                    <a:pt x="12180" y="7233"/>
                  </a:cubicBezTo>
                  <a:cubicBezTo>
                    <a:pt x="12180" y="6910"/>
                    <a:pt x="12126" y="6587"/>
                    <a:pt x="12072" y="6265"/>
                  </a:cubicBezTo>
                  <a:cubicBezTo>
                    <a:pt x="11588" y="3926"/>
                    <a:pt x="9545" y="2313"/>
                    <a:pt x="7260" y="2313"/>
                  </a:cubicBezTo>
                  <a:close/>
                  <a:moveTo>
                    <a:pt x="7260" y="323"/>
                  </a:moveTo>
                  <a:cubicBezTo>
                    <a:pt x="10459" y="323"/>
                    <a:pt x="13363" y="2581"/>
                    <a:pt x="14008" y="5862"/>
                  </a:cubicBezTo>
                  <a:cubicBezTo>
                    <a:pt x="14115" y="6319"/>
                    <a:pt x="14142" y="6776"/>
                    <a:pt x="14142" y="7233"/>
                  </a:cubicBezTo>
                  <a:cubicBezTo>
                    <a:pt x="14142" y="10459"/>
                    <a:pt x="11884" y="13336"/>
                    <a:pt x="8631" y="14008"/>
                  </a:cubicBezTo>
                  <a:cubicBezTo>
                    <a:pt x="8147" y="14089"/>
                    <a:pt x="7690" y="14142"/>
                    <a:pt x="7260" y="14142"/>
                  </a:cubicBezTo>
                  <a:cubicBezTo>
                    <a:pt x="4033" y="14142"/>
                    <a:pt x="1156" y="11857"/>
                    <a:pt x="484" y="8604"/>
                  </a:cubicBezTo>
                  <a:cubicBezTo>
                    <a:pt x="404" y="8147"/>
                    <a:pt x="350" y="7690"/>
                    <a:pt x="350" y="7233"/>
                  </a:cubicBezTo>
                  <a:cubicBezTo>
                    <a:pt x="350" y="4006"/>
                    <a:pt x="2608" y="1130"/>
                    <a:pt x="5888" y="457"/>
                  </a:cubicBezTo>
                  <a:cubicBezTo>
                    <a:pt x="6345" y="377"/>
                    <a:pt x="6802" y="323"/>
                    <a:pt x="7260" y="323"/>
                  </a:cubicBezTo>
                  <a:close/>
                  <a:moveTo>
                    <a:pt x="7260" y="0"/>
                  </a:moveTo>
                  <a:cubicBezTo>
                    <a:pt x="6776" y="0"/>
                    <a:pt x="6292" y="27"/>
                    <a:pt x="5808" y="135"/>
                  </a:cubicBezTo>
                  <a:cubicBezTo>
                    <a:pt x="2393" y="834"/>
                    <a:pt x="0" y="3845"/>
                    <a:pt x="0" y="7233"/>
                  </a:cubicBezTo>
                  <a:cubicBezTo>
                    <a:pt x="0" y="7690"/>
                    <a:pt x="54" y="8174"/>
                    <a:pt x="162" y="8658"/>
                  </a:cubicBezTo>
                  <a:cubicBezTo>
                    <a:pt x="861" y="12099"/>
                    <a:pt x="3872" y="14465"/>
                    <a:pt x="7260" y="14465"/>
                  </a:cubicBezTo>
                  <a:cubicBezTo>
                    <a:pt x="7717" y="14465"/>
                    <a:pt x="8201" y="14411"/>
                    <a:pt x="8684" y="14331"/>
                  </a:cubicBezTo>
                  <a:cubicBezTo>
                    <a:pt x="12126" y="13632"/>
                    <a:pt x="14492" y="10620"/>
                    <a:pt x="14492" y="7233"/>
                  </a:cubicBezTo>
                  <a:cubicBezTo>
                    <a:pt x="14492" y="6749"/>
                    <a:pt x="14438" y="6292"/>
                    <a:pt x="14357" y="5808"/>
                  </a:cubicBezTo>
                  <a:cubicBezTo>
                    <a:pt x="13658" y="2366"/>
                    <a:pt x="10620" y="0"/>
                    <a:pt x="726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3"/>
            <p:cNvSpPr/>
            <p:nvPr/>
          </p:nvSpPr>
          <p:spPr>
            <a:xfrm>
              <a:off x="4953975" y="448495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3"/>
            <p:cNvSpPr/>
            <p:nvPr/>
          </p:nvSpPr>
          <p:spPr>
            <a:xfrm>
              <a:off x="4880725" y="441100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1" name="Google Shape;721;p53"/>
          <p:cNvSpPr/>
          <p:nvPr/>
        </p:nvSpPr>
        <p:spPr>
          <a:xfrm>
            <a:off x="111050" y="4447901"/>
            <a:ext cx="573523" cy="572688"/>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722"/>
        <p:cNvGrpSpPr/>
        <p:nvPr/>
      </p:nvGrpSpPr>
      <p:grpSpPr>
        <a:xfrm>
          <a:off x="0" y="0"/>
          <a:ext cx="0" cy="0"/>
          <a:chOff x="0" y="0"/>
          <a:chExt cx="0" cy="0"/>
        </a:xfrm>
      </p:grpSpPr>
      <p:sp>
        <p:nvSpPr>
          <p:cNvPr id="723" name="Google Shape;723;p54"/>
          <p:cNvSpPr txBox="1">
            <a:spLocks noGrp="1"/>
          </p:cNvSpPr>
          <p:nvPr>
            <p:ph type="title"/>
          </p:nvPr>
        </p:nvSpPr>
        <p:spPr>
          <a:xfrm>
            <a:off x="4412850" y="1897850"/>
            <a:ext cx="3593400" cy="664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24" name="Google Shape;724;p54"/>
          <p:cNvSpPr txBox="1">
            <a:spLocks noGrp="1"/>
          </p:cNvSpPr>
          <p:nvPr>
            <p:ph type="subTitle" idx="1"/>
          </p:nvPr>
        </p:nvSpPr>
        <p:spPr>
          <a:xfrm>
            <a:off x="4413000" y="2562050"/>
            <a:ext cx="3593400" cy="9471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25" name="Google Shape;725;p54"/>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6"/>
        <p:cNvGrpSpPr/>
        <p:nvPr/>
      </p:nvGrpSpPr>
      <p:grpSpPr>
        <a:xfrm>
          <a:off x="0" y="0"/>
          <a:ext cx="0" cy="0"/>
          <a:chOff x="0" y="0"/>
          <a:chExt cx="0" cy="0"/>
        </a:xfrm>
      </p:grpSpPr>
      <p:sp>
        <p:nvSpPr>
          <p:cNvPr id="727" name="Google Shape;727;p5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28" name="Google Shape;728;p55"/>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729" name="Google Shape;729;p55"/>
          <p:cNvGrpSpPr/>
          <p:nvPr/>
        </p:nvGrpSpPr>
        <p:grpSpPr>
          <a:xfrm flipH="1">
            <a:off x="7997975" y="0"/>
            <a:ext cx="1146025" cy="678900"/>
            <a:chOff x="4880725" y="4411000"/>
            <a:chExt cx="1146025" cy="678900"/>
          </a:xfrm>
        </p:grpSpPr>
        <p:sp>
          <p:nvSpPr>
            <p:cNvPr id="730" name="Google Shape;730;p55"/>
            <p:cNvSpPr/>
            <p:nvPr/>
          </p:nvSpPr>
          <p:spPr>
            <a:xfrm>
              <a:off x="5568325" y="4447975"/>
              <a:ext cx="458425" cy="458425"/>
            </a:xfrm>
            <a:custGeom>
              <a:avLst/>
              <a:gdLst/>
              <a:ahLst/>
              <a:cxnLst/>
              <a:rect l="l" t="t" r="r" b="b"/>
              <a:pathLst>
                <a:path w="18337" h="18337" extrusionOk="0">
                  <a:moveTo>
                    <a:pt x="9137" y="2953"/>
                  </a:moveTo>
                  <a:cubicBezTo>
                    <a:pt x="9219" y="2953"/>
                    <a:pt x="9301" y="2955"/>
                    <a:pt x="9384" y="2958"/>
                  </a:cubicBezTo>
                  <a:cubicBezTo>
                    <a:pt x="12798" y="3066"/>
                    <a:pt x="15487" y="5942"/>
                    <a:pt x="15379" y="9384"/>
                  </a:cubicBezTo>
                  <a:cubicBezTo>
                    <a:pt x="15248" y="12743"/>
                    <a:pt x="12505" y="15384"/>
                    <a:pt x="9174" y="15384"/>
                  </a:cubicBezTo>
                  <a:cubicBezTo>
                    <a:pt x="9092" y="15384"/>
                    <a:pt x="9009" y="15383"/>
                    <a:pt x="8927" y="15379"/>
                  </a:cubicBezTo>
                  <a:cubicBezTo>
                    <a:pt x="5512" y="15272"/>
                    <a:pt x="2823" y="12368"/>
                    <a:pt x="2931" y="8954"/>
                  </a:cubicBezTo>
                  <a:cubicBezTo>
                    <a:pt x="3062" y="5595"/>
                    <a:pt x="5806" y="2953"/>
                    <a:pt x="9137" y="2953"/>
                  </a:cubicBezTo>
                  <a:close/>
                  <a:moveTo>
                    <a:pt x="7959" y="1"/>
                  </a:moveTo>
                  <a:lnTo>
                    <a:pt x="7959" y="1"/>
                  </a:lnTo>
                  <a:cubicBezTo>
                    <a:pt x="7340" y="81"/>
                    <a:pt x="6722" y="216"/>
                    <a:pt x="6157" y="404"/>
                  </a:cubicBezTo>
                  <a:cubicBezTo>
                    <a:pt x="6211" y="485"/>
                    <a:pt x="6265" y="538"/>
                    <a:pt x="6292" y="619"/>
                  </a:cubicBezTo>
                  <a:cubicBezTo>
                    <a:pt x="6695" y="1372"/>
                    <a:pt x="6399" y="2286"/>
                    <a:pt x="5673" y="2689"/>
                  </a:cubicBezTo>
                  <a:cubicBezTo>
                    <a:pt x="5444" y="2812"/>
                    <a:pt x="5197" y="2870"/>
                    <a:pt x="4955" y="2870"/>
                  </a:cubicBezTo>
                  <a:cubicBezTo>
                    <a:pt x="4400" y="2870"/>
                    <a:pt x="3865" y="2567"/>
                    <a:pt x="3603" y="2044"/>
                  </a:cubicBezTo>
                  <a:cubicBezTo>
                    <a:pt x="3549" y="1990"/>
                    <a:pt x="3522" y="1909"/>
                    <a:pt x="3522" y="1829"/>
                  </a:cubicBezTo>
                  <a:cubicBezTo>
                    <a:pt x="3012" y="2205"/>
                    <a:pt x="2581" y="2635"/>
                    <a:pt x="2178" y="3092"/>
                  </a:cubicBezTo>
                  <a:cubicBezTo>
                    <a:pt x="2259" y="3119"/>
                    <a:pt x="2313" y="3173"/>
                    <a:pt x="2393" y="3200"/>
                  </a:cubicBezTo>
                  <a:cubicBezTo>
                    <a:pt x="3092" y="3657"/>
                    <a:pt x="3307" y="4598"/>
                    <a:pt x="2877" y="5297"/>
                  </a:cubicBezTo>
                  <a:cubicBezTo>
                    <a:pt x="2578" y="5772"/>
                    <a:pt x="2072" y="6028"/>
                    <a:pt x="1555" y="6028"/>
                  </a:cubicBezTo>
                  <a:cubicBezTo>
                    <a:pt x="1281" y="6028"/>
                    <a:pt x="1004" y="5957"/>
                    <a:pt x="753" y="5808"/>
                  </a:cubicBezTo>
                  <a:cubicBezTo>
                    <a:pt x="699" y="5754"/>
                    <a:pt x="646" y="5700"/>
                    <a:pt x="592" y="5674"/>
                  </a:cubicBezTo>
                  <a:cubicBezTo>
                    <a:pt x="377" y="6211"/>
                    <a:pt x="189" y="6803"/>
                    <a:pt x="81" y="7421"/>
                  </a:cubicBezTo>
                  <a:cubicBezTo>
                    <a:pt x="135" y="7394"/>
                    <a:pt x="215" y="7394"/>
                    <a:pt x="296" y="7394"/>
                  </a:cubicBezTo>
                  <a:cubicBezTo>
                    <a:pt x="1130" y="7421"/>
                    <a:pt x="1802" y="8147"/>
                    <a:pt x="1775" y="8981"/>
                  </a:cubicBezTo>
                  <a:cubicBezTo>
                    <a:pt x="1722" y="9798"/>
                    <a:pt x="1049" y="10460"/>
                    <a:pt x="237" y="10460"/>
                  </a:cubicBezTo>
                  <a:cubicBezTo>
                    <a:pt x="221" y="10460"/>
                    <a:pt x="205" y="10460"/>
                    <a:pt x="189" y="10459"/>
                  </a:cubicBezTo>
                  <a:cubicBezTo>
                    <a:pt x="108" y="10459"/>
                    <a:pt x="54" y="10432"/>
                    <a:pt x="0" y="10432"/>
                  </a:cubicBezTo>
                  <a:cubicBezTo>
                    <a:pt x="81" y="11024"/>
                    <a:pt x="215" y="11615"/>
                    <a:pt x="404" y="12180"/>
                  </a:cubicBezTo>
                  <a:cubicBezTo>
                    <a:pt x="457" y="12153"/>
                    <a:pt x="511" y="12099"/>
                    <a:pt x="565" y="12072"/>
                  </a:cubicBezTo>
                  <a:cubicBezTo>
                    <a:pt x="794" y="11950"/>
                    <a:pt x="1038" y="11892"/>
                    <a:pt x="1279" y="11892"/>
                  </a:cubicBezTo>
                  <a:cubicBezTo>
                    <a:pt x="1827" y="11892"/>
                    <a:pt x="2355" y="12194"/>
                    <a:pt x="2635" y="12718"/>
                  </a:cubicBezTo>
                  <a:cubicBezTo>
                    <a:pt x="3039" y="13444"/>
                    <a:pt x="2743" y="14385"/>
                    <a:pt x="2017" y="14761"/>
                  </a:cubicBezTo>
                  <a:cubicBezTo>
                    <a:pt x="1963" y="14788"/>
                    <a:pt x="1909" y="14815"/>
                    <a:pt x="1856" y="14842"/>
                  </a:cubicBezTo>
                  <a:cubicBezTo>
                    <a:pt x="2205" y="15299"/>
                    <a:pt x="2635" y="15756"/>
                    <a:pt x="3065" y="16132"/>
                  </a:cubicBezTo>
                  <a:cubicBezTo>
                    <a:pt x="3092" y="16078"/>
                    <a:pt x="3119" y="16025"/>
                    <a:pt x="3146" y="15971"/>
                  </a:cubicBezTo>
                  <a:cubicBezTo>
                    <a:pt x="3444" y="15515"/>
                    <a:pt x="3947" y="15265"/>
                    <a:pt x="4462" y="15265"/>
                  </a:cubicBezTo>
                  <a:cubicBezTo>
                    <a:pt x="4738" y="15265"/>
                    <a:pt x="5017" y="15337"/>
                    <a:pt x="5270" y="15487"/>
                  </a:cubicBezTo>
                  <a:cubicBezTo>
                    <a:pt x="5969" y="15944"/>
                    <a:pt x="6184" y="16885"/>
                    <a:pt x="5754" y="17611"/>
                  </a:cubicBezTo>
                  <a:cubicBezTo>
                    <a:pt x="5727" y="17638"/>
                    <a:pt x="5673" y="17692"/>
                    <a:pt x="5646" y="17718"/>
                  </a:cubicBezTo>
                  <a:cubicBezTo>
                    <a:pt x="6184" y="17960"/>
                    <a:pt x="6776" y="18122"/>
                    <a:pt x="7367" y="18229"/>
                  </a:cubicBezTo>
                  <a:cubicBezTo>
                    <a:pt x="7340" y="18176"/>
                    <a:pt x="7340" y="18122"/>
                    <a:pt x="7340" y="18068"/>
                  </a:cubicBezTo>
                  <a:cubicBezTo>
                    <a:pt x="7366" y="17266"/>
                    <a:pt x="8040" y="16613"/>
                    <a:pt x="8833" y="16613"/>
                  </a:cubicBezTo>
                  <a:cubicBezTo>
                    <a:pt x="8864" y="16613"/>
                    <a:pt x="8895" y="16614"/>
                    <a:pt x="8927" y="16616"/>
                  </a:cubicBezTo>
                  <a:cubicBezTo>
                    <a:pt x="9760" y="16643"/>
                    <a:pt x="10432" y="17342"/>
                    <a:pt x="10405" y="18176"/>
                  </a:cubicBezTo>
                  <a:cubicBezTo>
                    <a:pt x="10405" y="18229"/>
                    <a:pt x="10378" y="18283"/>
                    <a:pt x="10378" y="18337"/>
                  </a:cubicBezTo>
                  <a:cubicBezTo>
                    <a:pt x="10970" y="18256"/>
                    <a:pt x="11561" y="18122"/>
                    <a:pt x="12126" y="17934"/>
                  </a:cubicBezTo>
                  <a:cubicBezTo>
                    <a:pt x="12072" y="17880"/>
                    <a:pt x="12045" y="17853"/>
                    <a:pt x="12018" y="17799"/>
                  </a:cubicBezTo>
                  <a:cubicBezTo>
                    <a:pt x="11615" y="17046"/>
                    <a:pt x="11911" y="16132"/>
                    <a:pt x="12664" y="15729"/>
                  </a:cubicBezTo>
                  <a:cubicBezTo>
                    <a:pt x="12885" y="15606"/>
                    <a:pt x="13126" y="15548"/>
                    <a:pt x="13365" y="15548"/>
                  </a:cubicBezTo>
                  <a:cubicBezTo>
                    <a:pt x="13910" y="15548"/>
                    <a:pt x="14445" y="15851"/>
                    <a:pt x="14707" y="16374"/>
                  </a:cubicBezTo>
                  <a:cubicBezTo>
                    <a:pt x="14734" y="16401"/>
                    <a:pt x="14761" y="16455"/>
                    <a:pt x="14788" y="16509"/>
                  </a:cubicBezTo>
                  <a:cubicBezTo>
                    <a:pt x="15245" y="16159"/>
                    <a:pt x="15702" y="15729"/>
                    <a:pt x="16105" y="15299"/>
                  </a:cubicBezTo>
                  <a:cubicBezTo>
                    <a:pt x="16051" y="15272"/>
                    <a:pt x="15998" y="15245"/>
                    <a:pt x="15944" y="15218"/>
                  </a:cubicBezTo>
                  <a:cubicBezTo>
                    <a:pt x="15218" y="14761"/>
                    <a:pt x="15003" y="13820"/>
                    <a:pt x="15460" y="13121"/>
                  </a:cubicBezTo>
                  <a:cubicBezTo>
                    <a:pt x="15737" y="12653"/>
                    <a:pt x="16227" y="12397"/>
                    <a:pt x="16735" y="12397"/>
                  </a:cubicBezTo>
                  <a:cubicBezTo>
                    <a:pt x="17014" y="12397"/>
                    <a:pt x="17299" y="12475"/>
                    <a:pt x="17557" y="12637"/>
                  </a:cubicBezTo>
                  <a:cubicBezTo>
                    <a:pt x="17611" y="12664"/>
                    <a:pt x="17638" y="12691"/>
                    <a:pt x="17691" y="12745"/>
                  </a:cubicBezTo>
                  <a:cubicBezTo>
                    <a:pt x="17933" y="12180"/>
                    <a:pt x="18095" y="11615"/>
                    <a:pt x="18229" y="10997"/>
                  </a:cubicBezTo>
                  <a:lnTo>
                    <a:pt x="18229" y="10997"/>
                  </a:lnTo>
                  <a:cubicBezTo>
                    <a:pt x="18148" y="11024"/>
                    <a:pt x="18095" y="11024"/>
                    <a:pt x="18014" y="11024"/>
                  </a:cubicBezTo>
                  <a:cubicBezTo>
                    <a:pt x="17181" y="10997"/>
                    <a:pt x="16535" y="10271"/>
                    <a:pt x="16562" y="9438"/>
                  </a:cubicBezTo>
                  <a:cubicBezTo>
                    <a:pt x="16589" y="8620"/>
                    <a:pt x="17261" y="7958"/>
                    <a:pt x="18073" y="7958"/>
                  </a:cubicBezTo>
                  <a:cubicBezTo>
                    <a:pt x="18089" y="7958"/>
                    <a:pt x="18105" y="7958"/>
                    <a:pt x="18122" y="7959"/>
                  </a:cubicBezTo>
                  <a:cubicBezTo>
                    <a:pt x="18202" y="7959"/>
                    <a:pt x="18283" y="7986"/>
                    <a:pt x="18337" y="7986"/>
                  </a:cubicBezTo>
                  <a:cubicBezTo>
                    <a:pt x="18256" y="7394"/>
                    <a:pt x="18122" y="6803"/>
                    <a:pt x="17933" y="6211"/>
                  </a:cubicBezTo>
                  <a:cubicBezTo>
                    <a:pt x="17880" y="6265"/>
                    <a:pt x="17799" y="6319"/>
                    <a:pt x="17745" y="6346"/>
                  </a:cubicBezTo>
                  <a:cubicBezTo>
                    <a:pt x="17516" y="6468"/>
                    <a:pt x="17272" y="6526"/>
                    <a:pt x="17032" y="6526"/>
                  </a:cubicBezTo>
                  <a:cubicBezTo>
                    <a:pt x="16483" y="6526"/>
                    <a:pt x="15955" y="6224"/>
                    <a:pt x="15675" y="5700"/>
                  </a:cubicBezTo>
                  <a:cubicBezTo>
                    <a:pt x="15272" y="4974"/>
                    <a:pt x="15567" y="4033"/>
                    <a:pt x="16320" y="3657"/>
                  </a:cubicBezTo>
                  <a:cubicBezTo>
                    <a:pt x="16374" y="3603"/>
                    <a:pt x="16455" y="3576"/>
                    <a:pt x="16508" y="3550"/>
                  </a:cubicBezTo>
                  <a:cubicBezTo>
                    <a:pt x="16159" y="3066"/>
                    <a:pt x="15729" y="2635"/>
                    <a:pt x="15272" y="2205"/>
                  </a:cubicBezTo>
                  <a:cubicBezTo>
                    <a:pt x="15245" y="2286"/>
                    <a:pt x="15218" y="2367"/>
                    <a:pt x="15164" y="2447"/>
                  </a:cubicBezTo>
                  <a:cubicBezTo>
                    <a:pt x="14866" y="2903"/>
                    <a:pt x="14363" y="3153"/>
                    <a:pt x="13855" y="3153"/>
                  </a:cubicBezTo>
                  <a:cubicBezTo>
                    <a:pt x="13584" y="3153"/>
                    <a:pt x="13311" y="3081"/>
                    <a:pt x="13067" y="2931"/>
                  </a:cubicBezTo>
                  <a:cubicBezTo>
                    <a:pt x="12341" y="2474"/>
                    <a:pt x="12126" y="1533"/>
                    <a:pt x="12583" y="807"/>
                  </a:cubicBezTo>
                  <a:cubicBezTo>
                    <a:pt x="12610" y="753"/>
                    <a:pt x="12664" y="673"/>
                    <a:pt x="12717" y="619"/>
                  </a:cubicBezTo>
                  <a:cubicBezTo>
                    <a:pt x="12153" y="404"/>
                    <a:pt x="11561" y="216"/>
                    <a:pt x="10943" y="81"/>
                  </a:cubicBezTo>
                  <a:lnTo>
                    <a:pt x="10943" y="81"/>
                  </a:lnTo>
                  <a:cubicBezTo>
                    <a:pt x="10970" y="162"/>
                    <a:pt x="10970" y="243"/>
                    <a:pt x="10970" y="350"/>
                  </a:cubicBezTo>
                  <a:cubicBezTo>
                    <a:pt x="10944" y="1152"/>
                    <a:pt x="10296" y="1805"/>
                    <a:pt x="9480" y="1805"/>
                  </a:cubicBezTo>
                  <a:cubicBezTo>
                    <a:pt x="9448" y="1805"/>
                    <a:pt x="9416" y="1804"/>
                    <a:pt x="9384" y="1802"/>
                  </a:cubicBezTo>
                  <a:cubicBezTo>
                    <a:pt x="8550" y="1775"/>
                    <a:pt x="7878" y="1076"/>
                    <a:pt x="7932" y="243"/>
                  </a:cubicBezTo>
                  <a:cubicBezTo>
                    <a:pt x="7932" y="162"/>
                    <a:pt x="7932" y="81"/>
                    <a:pt x="795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5"/>
            <p:cNvSpPr/>
            <p:nvPr/>
          </p:nvSpPr>
          <p:spPr>
            <a:xfrm>
              <a:off x="5616050" y="4496375"/>
              <a:ext cx="362300" cy="361650"/>
            </a:xfrm>
            <a:custGeom>
              <a:avLst/>
              <a:gdLst/>
              <a:ahLst/>
              <a:cxnLst/>
              <a:rect l="l" t="t" r="r" b="b"/>
              <a:pathLst>
                <a:path w="14492" h="14466" extrusionOk="0">
                  <a:moveTo>
                    <a:pt x="7260" y="2635"/>
                  </a:moveTo>
                  <a:cubicBezTo>
                    <a:pt x="9384" y="2635"/>
                    <a:pt x="11292" y="4141"/>
                    <a:pt x="11749" y="6319"/>
                  </a:cubicBezTo>
                  <a:cubicBezTo>
                    <a:pt x="11803" y="6641"/>
                    <a:pt x="11830" y="6937"/>
                    <a:pt x="11830" y="7233"/>
                  </a:cubicBezTo>
                  <a:cubicBezTo>
                    <a:pt x="11830" y="9357"/>
                    <a:pt x="10325" y="11293"/>
                    <a:pt x="8147" y="11723"/>
                  </a:cubicBezTo>
                  <a:cubicBezTo>
                    <a:pt x="7851" y="11776"/>
                    <a:pt x="7555" y="11803"/>
                    <a:pt x="7260" y="11803"/>
                  </a:cubicBezTo>
                  <a:cubicBezTo>
                    <a:pt x="5109" y="11803"/>
                    <a:pt x="3200" y="10298"/>
                    <a:pt x="2770" y="8147"/>
                  </a:cubicBezTo>
                  <a:cubicBezTo>
                    <a:pt x="2689" y="7824"/>
                    <a:pt x="2662" y="7528"/>
                    <a:pt x="2662" y="7233"/>
                  </a:cubicBezTo>
                  <a:cubicBezTo>
                    <a:pt x="2662" y="5082"/>
                    <a:pt x="4168" y="3173"/>
                    <a:pt x="6345" y="2743"/>
                  </a:cubicBezTo>
                  <a:cubicBezTo>
                    <a:pt x="6641" y="2689"/>
                    <a:pt x="6964" y="2635"/>
                    <a:pt x="7260" y="2635"/>
                  </a:cubicBezTo>
                  <a:close/>
                  <a:moveTo>
                    <a:pt x="7260" y="2313"/>
                  </a:moveTo>
                  <a:cubicBezTo>
                    <a:pt x="6937" y="2313"/>
                    <a:pt x="6614" y="2339"/>
                    <a:pt x="6265" y="2420"/>
                  </a:cubicBezTo>
                  <a:cubicBezTo>
                    <a:pt x="3953" y="2877"/>
                    <a:pt x="2339" y="4947"/>
                    <a:pt x="2339" y="7233"/>
                  </a:cubicBezTo>
                  <a:cubicBezTo>
                    <a:pt x="2339" y="7555"/>
                    <a:pt x="2366" y="7878"/>
                    <a:pt x="2420" y="8201"/>
                  </a:cubicBezTo>
                  <a:cubicBezTo>
                    <a:pt x="2904" y="10540"/>
                    <a:pt x="4947" y="12153"/>
                    <a:pt x="7260" y="12153"/>
                  </a:cubicBezTo>
                  <a:cubicBezTo>
                    <a:pt x="7582" y="12153"/>
                    <a:pt x="7905" y="12126"/>
                    <a:pt x="8227" y="12045"/>
                  </a:cubicBezTo>
                  <a:cubicBezTo>
                    <a:pt x="10567" y="11588"/>
                    <a:pt x="12180" y="9518"/>
                    <a:pt x="12180" y="7233"/>
                  </a:cubicBezTo>
                  <a:cubicBezTo>
                    <a:pt x="12180" y="6910"/>
                    <a:pt x="12126" y="6587"/>
                    <a:pt x="12072" y="6265"/>
                  </a:cubicBezTo>
                  <a:cubicBezTo>
                    <a:pt x="11588" y="3926"/>
                    <a:pt x="9545" y="2313"/>
                    <a:pt x="7260" y="2313"/>
                  </a:cubicBezTo>
                  <a:close/>
                  <a:moveTo>
                    <a:pt x="7260" y="323"/>
                  </a:moveTo>
                  <a:cubicBezTo>
                    <a:pt x="10459" y="323"/>
                    <a:pt x="13363" y="2581"/>
                    <a:pt x="14008" y="5862"/>
                  </a:cubicBezTo>
                  <a:cubicBezTo>
                    <a:pt x="14115" y="6319"/>
                    <a:pt x="14142" y="6776"/>
                    <a:pt x="14142" y="7233"/>
                  </a:cubicBezTo>
                  <a:cubicBezTo>
                    <a:pt x="14142" y="10459"/>
                    <a:pt x="11884" y="13336"/>
                    <a:pt x="8631" y="14008"/>
                  </a:cubicBezTo>
                  <a:cubicBezTo>
                    <a:pt x="8147" y="14089"/>
                    <a:pt x="7690" y="14142"/>
                    <a:pt x="7260" y="14142"/>
                  </a:cubicBezTo>
                  <a:cubicBezTo>
                    <a:pt x="4033" y="14142"/>
                    <a:pt x="1156" y="11857"/>
                    <a:pt x="484" y="8604"/>
                  </a:cubicBezTo>
                  <a:cubicBezTo>
                    <a:pt x="404" y="8147"/>
                    <a:pt x="350" y="7690"/>
                    <a:pt x="350" y="7233"/>
                  </a:cubicBezTo>
                  <a:cubicBezTo>
                    <a:pt x="350" y="4006"/>
                    <a:pt x="2608" y="1130"/>
                    <a:pt x="5888" y="457"/>
                  </a:cubicBezTo>
                  <a:cubicBezTo>
                    <a:pt x="6345" y="377"/>
                    <a:pt x="6802" y="323"/>
                    <a:pt x="7260" y="323"/>
                  </a:cubicBezTo>
                  <a:close/>
                  <a:moveTo>
                    <a:pt x="7260" y="0"/>
                  </a:moveTo>
                  <a:cubicBezTo>
                    <a:pt x="6776" y="0"/>
                    <a:pt x="6292" y="27"/>
                    <a:pt x="5808" y="135"/>
                  </a:cubicBezTo>
                  <a:cubicBezTo>
                    <a:pt x="2393" y="834"/>
                    <a:pt x="0" y="3845"/>
                    <a:pt x="0" y="7233"/>
                  </a:cubicBezTo>
                  <a:cubicBezTo>
                    <a:pt x="0" y="7690"/>
                    <a:pt x="54" y="8174"/>
                    <a:pt x="162" y="8658"/>
                  </a:cubicBezTo>
                  <a:cubicBezTo>
                    <a:pt x="861" y="12099"/>
                    <a:pt x="3872" y="14465"/>
                    <a:pt x="7260" y="14465"/>
                  </a:cubicBezTo>
                  <a:cubicBezTo>
                    <a:pt x="7717" y="14465"/>
                    <a:pt x="8201" y="14411"/>
                    <a:pt x="8684" y="14331"/>
                  </a:cubicBezTo>
                  <a:cubicBezTo>
                    <a:pt x="12126" y="13632"/>
                    <a:pt x="14492" y="10620"/>
                    <a:pt x="14492" y="7233"/>
                  </a:cubicBezTo>
                  <a:cubicBezTo>
                    <a:pt x="14492" y="6749"/>
                    <a:pt x="14438" y="6292"/>
                    <a:pt x="14357" y="5808"/>
                  </a:cubicBezTo>
                  <a:cubicBezTo>
                    <a:pt x="13658" y="2366"/>
                    <a:pt x="10620" y="0"/>
                    <a:pt x="726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5"/>
            <p:cNvSpPr/>
            <p:nvPr/>
          </p:nvSpPr>
          <p:spPr>
            <a:xfrm>
              <a:off x="4953975" y="448495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5"/>
            <p:cNvSpPr/>
            <p:nvPr/>
          </p:nvSpPr>
          <p:spPr>
            <a:xfrm>
              <a:off x="4880725" y="441100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4" name="Google Shape;734;p55"/>
          <p:cNvSpPr/>
          <p:nvPr/>
        </p:nvSpPr>
        <p:spPr>
          <a:xfrm>
            <a:off x="-159750" y="4701525"/>
            <a:ext cx="3232024" cy="441973"/>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95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5"/>
        <p:cNvGrpSpPr/>
        <p:nvPr/>
      </p:nvGrpSpPr>
      <p:grpSpPr>
        <a:xfrm>
          <a:off x="0" y="0"/>
          <a:ext cx="0" cy="0"/>
          <a:chOff x="0" y="0"/>
          <a:chExt cx="0" cy="0"/>
        </a:xfrm>
      </p:grpSpPr>
      <p:sp>
        <p:nvSpPr>
          <p:cNvPr id="736" name="Google Shape;736;p5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37" name="Google Shape;737;p56"/>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738" name="Google Shape;738;p56"/>
          <p:cNvGrpSpPr/>
          <p:nvPr/>
        </p:nvGrpSpPr>
        <p:grpSpPr>
          <a:xfrm>
            <a:off x="273625" y="201525"/>
            <a:ext cx="389298" cy="401704"/>
            <a:chOff x="8584700" y="137800"/>
            <a:chExt cx="389298" cy="401704"/>
          </a:xfrm>
        </p:grpSpPr>
        <p:sp>
          <p:nvSpPr>
            <p:cNvPr id="739" name="Google Shape;739;p56"/>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6"/>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6"/>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2" name="Google Shape;742;p56"/>
          <p:cNvGrpSpPr/>
          <p:nvPr/>
        </p:nvGrpSpPr>
        <p:grpSpPr>
          <a:xfrm>
            <a:off x="8308975" y="4389896"/>
            <a:ext cx="614450" cy="614472"/>
            <a:chOff x="132525" y="4264550"/>
            <a:chExt cx="678875" cy="678900"/>
          </a:xfrm>
        </p:grpSpPr>
        <p:sp>
          <p:nvSpPr>
            <p:cNvPr id="743" name="Google Shape;743;p56"/>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6"/>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745"/>
        <p:cNvGrpSpPr/>
        <p:nvPr/>
      </p:nvGrpSpPr>
      <p:grpSpPr>
        <a:xfrm>
          <a:off x="0" y="0"/>
          <a:ext cx="0" cy="0"/>
          <a:chOff x="0" y="0"/>
          <a:chExt cx="0" cy="0"/>
        </a:xfrm>
      </p:grpSpPr>
      <p:sp>
        <p:nvSpPr>
          <p:cNvPr id="746" name="Google Shape;746;p5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47" name="Google Shape;747;p57"/>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748" name="Google Shape;748;p57"/>
          <p:cNvGrpSpPr/>
          <p:nvPr/>
        </p:nvGrpSpPr>
        <p:grpSpPr>
          <a:xfrm flipH="1">
            <a:off x="-1706911" y="-1780735"/>
            <a:ext cx="11992077" cy="8620688"/>
            <a:chOff x="-1706911" y="-1780735"/>
            <a:chExt cx="11992077" cy="8620688"/>
          </a:xfrm>
        </p:grpSpPr>
        <p:grpSp>
          <p:nvGrpSpPr>
            <p:cNvPr id="749" name="Google Shape;749;p57"/>
            <p:cNvGrpSpPr/>
            <p:nvPr/>
          </p:nvGrpSpPr>
          <p:grpSpPr>
            <a:xfrm rot="-8100399" flipH="1">
              <a:off x="-1728808" y="4290323"/>
              <a:ext cx="3680921" cy="1462496"/>
              <a:chOff x="906900" y="1372425"/>
              <a:chExt cx="6045300" cy="2582125"/>
            </a:xfrm>
          </p:grpSpPr>
          <p:sp>
            <p:nvSpPr>
              <p:cNvPr id="750" name="Google Shape;750;p57"/>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7"/>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7"/>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7"/>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57"/>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57"/>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57"/>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57"/>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57"/>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9" name="Google Shape;759;p57"/>
            <p:cNvGrpSpPr/>
            <p:nvPr/>
          </p:nvGrpSpPr>
          <p:grpSpPr>
            <a:xfrm rot="2699601" flipH="1">
              <a:off x="6626142" y="-693602"/>
              <a:ext cx="3680921" cy="1462496"/>
              <a:chOff x="906900" y="1372425"/>
              <a:chExt cx="6045300" cy="2582125"/>
            </a:xfrm>
          </p:grpSpPr>
          <p:sp>
            <p:nvSpPr>
              <p:cNvPr id="760" name="Google Shape;760;p57"/>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57"/>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57"/>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57"/>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57"/>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57"/>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57"/>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57"/>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57"/>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69" name="Google Shape;769;p57"/>
          <p:cNvGrpSpPr/>
          <p:nvPr/>
        </p:nvGrpSpPr>
        <p:grpSpPr>
          <a:xfrm>
            <a:off x="8430773" y="174542"/>
            <a:ext cx="499796" cy="499796"/>
            <a:chOff x="3004525" y="3774475"/>
            <a:chExt cx="448650" cy="448650"/>
          </a:xfrm>
        </p:grpSpPr>
        <p:sp>
          <p:nvSpPr>
            <p:cNvPr id="770" name="Google Shape;770;p57"/>
            <p:cNvSpPr/>
            <p:nvPr/>
          </p:nvSpPr>
          <p:spPr>
            <a:xfrm>
              <a:off x="3004525" y="3774475"/>
              <a:ext cx="448650" cy="448650"/>
            </a:xfrm>
            <a:custGeom>
              <a:avLst/>
              <a:gdLst/>
              <a:ahLst/>
              <a:cxnLst/>
              <a:rect l="l" t="t" r="r" b="b"/>
              <a:pathLst>
                <a:path w="17946" h="17946" extrusionOk="0">
                  <a:moveTo>
                    <a:pt x="8973" y="0"/>
                  </a:moveTo>
                  <a:cubicBezTo>
                    <a:pt x="4036" y="0"/>
                    <a:pt x="1" y="4010"/>
                    <a:pt x="1" y="8973"/>
                  </a:cubicBezTo>
                  <a:cubicBezTo>
                    <a:pt x="1" y="13910"/>
                    <a:pt x="4036" y="17945"/>
                    <a:pt x="8973" y="17945"/>
                  </a:cubicBezTo>
                  <a:cubicBezTo>
                    <a:pt x="13936" y="17945"/>
                    <a:pt x="17946" y="13910"/>
                    <a:pt x="17946" y="8973"/>
                  </a:cubicBezTo>
                  <a:cubicBezTo>
                    <a:pt x="17946" y="4010"/>
                    <a:pt x="13936" y="0"/>
                    <a:pt x="89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57"/>
            <p:cNvSpPr/>
            <p:nvPr/>
          </p:nvSpPr>
          <p:spPr>
            <a:xfrm>
              <a:off x="3072200" y="3840250"/>
              <a:ext cx="313950" cy="309550"/>
            </a:xfrm>
            <a:custGeom>
              <a:avLst/>
              <a:gdLst/>
              <a:ahLst/>
              <a:cxnLst/>
              <a:rect l="l" t="t" r="r" b="b"/>
              <a:pathLst>
                <a:path w="12558" h="12382" extrusionOk="0">
                  <a:moveTo>
                    <a:pt x="6392" y="4136"/>
                  </a:moveTo>
                  <a:cubicBezTo>
                    <a:pt x="7620" y="4136"/>
                    <a:pt x="8597" y="5114"/>
                    <a:pt x="8597" y="6317"/>
                  </a:cubicBezTo>
                  <a:cubicBezTo>
                    <a:pt x="8597" y="7520"/>
                    <a:pt x="7620" y="8497"/>
                    <a:pt x="6392" y="8497"/>
                  </a:cubicBezTo>
                  <a:cubicBezTo>
                    <a:pt x="5189" y="8497"/>
                    <a:pt x="4211" y="7520"/>
                    <a:pt x="4211" y="6317"/>
                  </a:cubicBezTo>
                  <a:cubicBezTo>
                    <a:pt x="4211" y="5114"/>
                    <a:pt x="5189" y="4136"/>
                    <a:pt x="6392" y="4136"/>
                  </a:cubicBezTo>
                  <a:close/>
                  <a:moveTo>
                    <a:pt x="5264" y="1"/>
                  </a:moveTo>
                  <a:lnTo>
                    <a:pt x="4788" y="1856"/>
                  </a:lnTo>
                  <a:cubicBezTo>
                    <a:pt x="4562" y="1931"/>
                    <a:pt x="4361" y="2006"/>
                    <a:pt x="4186" y="2106"/>
                  </a:cubicBezTo>
                  <a:lnTo>
                    <a:pt x="2557" y="1004"/>
                  </a:lnTo>
                  <a:lnTo>
                    <a:pt x="2206" y="1304"/>
                  </a:lnTo>
                  <a:lnTo>
                    <a:pt x="1354" y="2056"/>
                  </a:lnTo>
                  <a:lnTo>
                    <a:pt x="1003" y="2357"/>
                  </a:lnTo>
                  <a:lnTo>
                    <a:pt x="2006" y="4312"/>
                  </a:lnTo>
                  <a:cubicBezTo>
                    <a:pt x="1981" y="4412"/>
                    <a:pt x="1930" y="4512"/>
                    <a:pt x="1880" y="4613"/>
                  </a:cubicBezTo>
                  <a:lnTo>
                    <a:pt x="1" y="5089"/>
                  </a:lnTo>
                  <a:lnTo>
                    <a:pt x="1" y="5565"/>
                  </a:lnTo>
                  <a:lnTo>
                    <a:pt x="1" y="6693"/>
                  </a:lnTo>
                  <a:lnTo>
                    <a:pt x="1" y="7144"/>
                  </a:lnTo>
                  <a:lnTo>
                    <a:pt x="1755" y="7595"/>
                  </a:lnTo>
                  <a:cubicBezTo>
                    <a:pt x="1805" y="7745"/>
                    <a:pt x="1855" y="7896"/>
                    <a:pt x="1905" y="8046"/>
                  </a:cubicBezTo>
                  <a:lnTo>
                    <a:pt x="878" y="10026"/>
                  </a:lnTo>
                  <a:lnTo>
                    <a:pt x="1229" y="10327"/>
                  </a:lnTo>
                  <a:lnTo>
                    <a:pt x="2081" y="11079"/>
                  </a:lnTo>
                  <a:lnTo>
                    <a:pt x="2432" y="11380"/>
                  </a:lnTo>
                  <a:lnTo>
                    <a:pt x="3910" y="10377"/>
                  </a:lnTo>
                  <a:cubicBezTo>
                    <a:pt x="4161" y="10527"/>
                    <a:pt x="4412" y="10653"/>
                    <a:pt x="4712" y="10753"/>
                  </a:cubicBezTo>
                  <a:lnTo>
                    <a:pt x="5113" y="12382"/>
                  </a:lnTo>
                  <a:lnTo>
                    <a:pt x="7169" y="12382"/>
                  </a:lnTo>
                  <a:lnTo>
                    <a:pt x="7570" y="10828"/>
                  </a:lnTo>
                  <a:cubicBezTo>
                    <a:pt x="7895" y="10753"/>
                    <a:pt x="8221" y="10628"/>
                    <a:pt x="8522" y="10452"/>
                  </a:cubicBezTo>
                  <a:lnTo>
                    <a:pt x="9875" y="11380"/>
                  </a:lnTo>
                  <a:lnTo>
                    <a:pt x="10226" y="11079"/>
                  </a:lnTo>
                  <a:lnTo>
                    <a:pt x="11078" y="10327"/>
                  </a:lnTo>
                  <a:lnTo>
                    <a:pt x="11429" y="10026"/>
                  </a:lnTo>
                  <a:lnTo>
                    <a:pt x="10552" y="8322"/>
                  </a:lnTo>
                  <a:cubicBezTo>
                    <a:pt x="10652" y="8071"/>
                    <a:pt x="10727" y="7846"/>
                    <a:pt x="10803" y="7595"/>
                  </a:cubicBezTo>
                  <a:lnTo>
                    <a:pt x="12557" y="7144"/>
                  </a:lnTo>
                  <a:lnTo>
                    <a:pt x="12557" y="6693"/>
                  </a:lnTo>
                  <a:lnTo>
                    <a:pt x="12557" y="5565"/>
                  </a:lnTo>
                  <a:lnTo>
                    <a:pt x="12557" y="5089"/>
                  </a:lnTo>
                  <a:lnTo>
                    <a:pt x="10677" y="4613"/>
                  </a:lnTo>
                  <a:cubicBezTo>
                    <a:pt x="10627" y="4512"/>
                    <a:pt x="10602" y="4412"/>
                    <a:pt x="10552" y="4312"/>
                  </a:cubicBezTo>
                  <a:lnTo>
                    <a:pt x="11555" y="2357"/>
                  </a:lnTo>
                  <a:lnTo>
                    <a:pt x="11204" y="2056"/>
                  </a:lnTo>
                  <a:lnTo>
                    <a:pt x="10352" y="1304"/>
                  </a:lnTo>
                  <a:lnTo>
                    <a:pt x="10001" y="1004"/>
                  </a:lnTo>
                  <a:lnTo>
                    <a:pt x="8372" y="2106"/>
                  </a:lnTo>
                  <a:cubicBezTo>
                    <a:pt x="8196" y="2006"/>
                    <a:pt x="7996" y="1931"/>
                    <a:pt x="7795" y="1856"/>
                  </a:cubicBezTo>
                  <a:lnTo>
                    <a:pt x="731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772"/>
        <p:cNvGrpSpPr/>
        <p:nvPr/>
      </p:nvGrpSpPr>
      <p:grpSpPr>
        <a:xfrm>
          <a:off x="0" y="0"/>
          <a:ext cx="0" cy="0"/>
          <a:chOff x="0" y="0"/>
          <a:chExt cx="0" cy="0"/>
        </a:xfrm>
      </p:grpSpPr>
      <p:sp>
        <p:nvSpPr>
          <p:cNvPr id="773" name="Google Shape;773;p5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74" name="Google Shape;774;p58"/>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775" name="Google Shape;775;p58"/>
          <p:cNvGrpSpPr/>
          <p:nvPr/>
        </p:nvGrpSpPr>
        <p:grpSpPr>
          <a:xfrm>
            <a:off x="362112" y="150006"/>
            <a:ext cx="1058488" cy="295026"/>
            <a:chOff x="7199675" y="4604000"/>
            <a:chExt cx="1944320" cy="541928"/>
          </a:xfrm>
        </p:grpSpPr>
        <p:sp>
          <p:nvSpPr>
            <p:cNvPr id="776" name="Google Shape;776;p58"/>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58"/>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58"/>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58"/>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58"/>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58"/>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58"/>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58"/>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58"/>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5" name="Google Shape;785;p58"/>
          <p:cNvGrpSpPr/>
          <p:nvPr/>
        </p:nvGrpSpPr>
        <p:grpSpPr>
          <a:xfrm>
            <a:off x="8531000" y="4604000"/>
            <a:ext cx="389298" cy="401704"/>
            <a:chOff x="8584700" y="137800"/>
            <a:chExt cx="389298" cy="401704"/>
          </a:xfrm>
        </p:grpSpPr>
        <p:sp>
          <p:nvSpPr>
            <p:cNvPr id="786" name="Google Shape;786;p58"/>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58"/>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58"/>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9"/>
        <p:cNvGrpSpPr/>
        <p:nvPr/>
      </p:nvGrpSpPr>
      <p:grpSpPr>
        <a:xfrm>
          <a:off x="0" y="0"/>
          <a:ext cx="0" cy="0"/>
          <a:chOff x="0" y="0"/>
          <a:chExt cx="0" cy="0"/>
        </a:xfrm>
      </p:grpSpPr>
      <p:sp>
        <p:nvSpPr>
          <p:cNvPr id="790" name="Google Shape;790;p5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91" name="Google Shape;791;p59"/>
          <p:cNvSpPr txBox="1">
            <a:spLocks noGrp="1"/>
          </p:cNvSpPr>
          <p:nvPr>
            <p:ph type="subTitle" idx="1"/>
          </p:nvPr>
        </p:nvSpPr>
        <p:spPr>
          <a:xfrm>
            <a:off x="5055284" y="3619024"/>
            <a:ext cx="25056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92" name="Google Shape;792;p59"/>
          <p:cNvSpPr txBox="1">
            <a:spLocks noGrp="1"/>
          </p:cNvSpPr>
          <p:nvPr>
            <p:ph type="subTitle" idx="2"/>
          </p:nvPr>
        </p:nvSpPr>
        <p:spPr>
          <a:xfrm>
            <a:off x="1583300" y="3619024"/>
            <a:ext cx="25056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93" name="Google Shape;793;p59"/>
          <p:cNvSpPr txBox="1">
            <a:spLocks noGrp="1"/>
          </p:cNvSpPr>
          <p:nvPr>
            <p:ph type="subTitle" idx="3"/>
          </p:nvPr>
        </p:nvSpPr>
        <p:spPr>
          <a:xfrm>
            <a:off x="5055275" y="3122525"/>
            <a:ext cx="2505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DM Sans"/>
              <a:buNone/>
              <a:defRPr sz="1900" b="1">
                <a:latin typeface="Inter Tight"/>
                <a:ea typeface="Inter Tight"/>
                <a:cs typeface="Inter Tight"/>
                <a:sym typeface="Inter Tight"/>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94" name="Google Shape;794;p59"/>
          <p:cNvSpPr txBox="1">
            <a:spLocks noGrp="1"/>
          </p:cNvSpPr>
          <p:nvPr>
            <p:ph type="subTitle" idx="4"/>
          </p:nvPr>
        </p:nvSpPr>
        <p:spPr>
          <a:xfrm>
            <a:off x="1583075" y="3122525"/>
            <a:ext cx="2505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DM Sans"/>
              <a:buNone/>
              <a:defRPr sz="1900" b="1">
                <a:latin typeface="Inter Tight"/>
                <a:ea typeface="Inter Tight"/>
                <a:cs typeface="Inter Tight"/>
                <a:sym typeface="Inter Tight"/>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95" name="Google Shape;795;p59"/>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796" name="Google Shape;796;p59"/>
          <p:cNvSpPr/>
          <p:nvPr/>
        </p:nvSpPr>
        <p:spPr>
          <a:xfrm>
            <a:off x="8353150" y="4391425"/>
            <a:ext cx="672039" cy="671107"/>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7" name="Google Shape;797;p59"/>
          <p:cNvGrpSpPr/>
          <p:nvPr/>
        </p:nvGrpSpPr>
        <p:grpSpPr>
          <a:xfrm>
            <a:off x="316488" y="141275"/>
            <a:ext cx="678875" cy="678900"/>
            <a:chOff x="132525" y="4264550"/>
            <a:chExt cx="678875" cy="678900"/>
          </a:xfrm>
        </p:grpSpPr>
        <p:sp>
          <p:nvSpPr>
            <p:cNvPr id="798" name="Google Shape;798;p59"/>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59"/>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00"/>
        <p:cNvGrpSpPr/>
        <p:nvPr/>
      </p:nvGrpSpPr>
      <p:grpSpPr>
        <a:xfrm>
          <a:off x="0" y="0"/>
          <a:ext cx="0" cy="0"/>
          <a:chOff x="0" y="0"/>
          <a:chExt cx="0" cy="0"/>
        </a:xfrm>
      </p:grpSpPr>
      <p:sp>
        <p:nvSpPr>
          <p:cNvPr id="801" name="Google Shape;801;p60"/>
          <p:cNvSpPr txBox="1">
            <a:spLocks noGrp="1"/>
          </p:cNvSpPr>
          <p:nvPr>
            <p:ph type="title"/>
          </p:nvPr>
        </p:nvSpPr>
        <p:spPr>
          <a:xfrm>
            <a:off x="2038200" y="2164950"/>
            <a:ext cx="5067600" cy="1125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02" name="Google Shape;802;p60"/>
          <p:cNvSpPr txBox="1">
            <a:spLocks noGrp="1"/>
          </p:cNvSpPr>
          <p:nvPr>
            <p:ph type="title" idx="2"/>
          </p:nvPr>
        </p:nvSpPr>
        <p:spPr>
          <a:xfrm>
            <a:off x="3942900" y="1143125"/>
            <a:ext cx="1258200" cy="9159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03" name="Google Shape;803;p60"/>
          <p:cNvSpPr txBox="1">
            <a:spLocks noGrp="1"/>
          </p:cNvSpPr>
          <p:nvPr>
            <p:ph type="subTitle" idx="1"/>
          </p:nvPr>
        </p:nvSpPr>
        <p:spPr>
          <a:xfrm>
            <a:off x="2038200" y="3356450"/>
            <a:ext cx="5067600" cy="375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04" name="Google Shape;804;p60"/>
          <p:cNvSpPr/>
          <p:nvPr/>
        </p:nvSpPr>
        <p:spPr>
          <a:xfrm>
            <a:off x="0" y="5094975"/>
            <a:ext cx="9246600" cy="48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805" name="Google Shape;805;p60"/>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806" name="Google Shape;806;p60"/>
          <p:cNvSpPr/>
          <p:nvPr/>
        </p:nvSpPr>
        <p:spPr>
          <a:xfrm>
            <a:off x="8280075" y="138450"/>
            <a:ext cx="672039" cy="671107"/>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60"/>
          <p:cNvSpPr/>
          <p:nvPr/>
        </p:nvSpPr>
        <p:spPr>
          <a:xfrm>
            <a:off x="225225" y="4656168"/>
            <a:ext cx="292968" cy="292523"/>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08"/>
        <p:cNvGrpSpPr/>
        <p:nvPr/>
      </p:nvGrpSpPr>
      <p:grpSpPr>
        <a:xfrm>
          <a:off x="0" y="0"/>
          <a:ext cx="0" cy="0"/>
          <a:chOff x="0" y="0"/>
          <a:chExt cx="0" cy="0"/>
        </a:xfrm>
      </p:grpSpPr>
      <p:sp>
        <p:nvSpPr>
          <p:cNvPr id="809" name="Google Shape;809;p61"/>
          <p:cNvSpPr txBox="1">
            <a:spLocks noGrp="1"/>
          </p:cNvSpPr>
          <p:nvPr>
            <p:ph type="title"/>
          </p:nvPr>
        </p:nvSpPr>
        <p:spPr>
          <a:xfrm>
            <a:off x="713267" y="677525"/>
            <a:ext cx="4945800" cy="105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8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10" name="Google Shape;810;p61"/>
          <p:cNvSpPr txBox="1">
            <a:spLocks noGrp="1"/>
          </p:cNvSpPr>
          <p:nvPr>
            <p:ph type="subTitle" idx="1"/>
          </p:nvPr>
        </p:nvSpPr>
        <p:spPr>
          <a:xfrm>
            <a:off x="713225" y="1841450"/>
            <a:ext cx="4945800" cy="1058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1" name="Google Shape;811;p61"/>
          <p:cNvSpPr txBox="1"/>
          <p:nvPr/>
        </p:nvSpPr>
        <p:spPr>
          <a:xfrm>
            <a:off x="713225" y="3590450"/>
            <a:ext cx="4945800" cy="55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1" i="0" u="none" strike="noStrike" cap="none">
                <a:solidFill>
                  <a:schemeClr val="lt1"/>
                </a:solidFill>
                <a:latin typeface="Figtree"/>
                <a:ea typeface="Figtree"/>
                <a:cs typeface="Figtree"/>
                <a:sym typeface="Figtree"/>
              </a:rPr>
              <a:t>CREDITS:</a:t>
            </a:r>
            <a:r>
              <a:rPr lang="en" sz="1200" b="0" i="0" u="none" strike="noStrike" cap="none">
                <a:solidFill>
                  <a:schemeClr val="lt1"/>
                </a:solidFill>
                <a:latin typeface="Figtree"/>
                <a:ea typeface="Figtree"/>
                <a:cs typeface="Figtree"/>
                <a:sym typeface="Figtree"/>
              </a:rPr>
              <a:t> This presentation template was created by </a:t>
            </a:r>
            <a:r>
              <a:rPr lang="en" sz="1200" b="1" i="0" u="sng" strike="noStrike" cap="none">
                <a:solidFill>
                  <a:schemeClr val="hlink"/>
                </a:solidFill>
                <a:latin typeface="Figtree"/>
                <a:ea typeface="Figtree"/>
                <a:cs typeface="Figtree"/>
                <a:sym typeface="Figtree"/>
                <a:hlinkClick r:id="rId2"/>
              </a:rPr>
              <a:t>Slidesgo</a:t>
            </a:r>
            <a:r>
              <a:rPr lang="en" sz="1200" b="0" i="0" u="none" strike="noStrike" cap="none">
                <a:solidFill>
                  <a:schemeClr val="lt1"/>
                </a:solidFill>
                <a:latin typeface="Figtree"/>
                <a:ea typeface="Figtree"/>
                <a:cs typeface="Figtree"/>
                <a:sym typeface="Figtree"/>
              </a:rPr>
              <a:t>, and includes icons by </a:t>
            </a:r>
            <a:r>
              <a:rPr lang="en" sz="1200" b="1" i="0" u="sng" strike="noStrike" cap="none">
                <a:solidFill>
                  <a:schemeClr val="hlink"/>
                </a:solidFill>
                <a:latin typeface="Figtree"/>
                <a:ea typeface="Figtree"/>
                <a:cs typeface="Figtree"/>
                <a:sym typeface="Figtree"/>
                <a:hlinkClick r:id="rId3"/>
              </a:rPr>
              <a:t>Flaticon</a:t>
            </a:r>
            <a:r>
              <a:rPr lang="en" sz="1200" b="0" i="0" u="none" strike="noStrike" cap="none">
                <a:solidFill>
                  <a:schemeClr val="lt1"/>
                </a:solidFill>
                <a:latin typeface="Figtree"/>
                <a:ea typeface="Figtree"/>
                <a:cs typeface="Figtree"/>
                <a:sym typeface="Figtree"/>
              </a:rPr>
              <a:t>, and infographics &amp; images by </a:t>
            </a:r>
            <a:r>
              <a:rPr lang="en" sz="1200" b="1" i="0" u="sng" strike="noStrike" cap="none">
                <a:solidFill>
                  <a:schemeClr val="hlink"/>
                </a:solidFill>
                <a:latin typeface="Figtree"/>
                <a:ea typeface="Figtree"/>
                <a:cs typeface="Figtree"/>
                <a:sym typeface="Figtree"/>
                <a:hlinkClick r:id="rId4"/>
              </a:rPr>
              <a:t>Freepik</a:t>
            </a:r>
            <a:r>
              <a:rPr lang="en" sz="1200" b="0" i="0" u="sng" strike="noStrike" cap="none">
                <a:solidFill>
                  <a:schemeClr val="lt1"/>
                </a:solidFill>
                <a:latin typeface="Figtree"/>
                <a:ea typeface="Figtree"/>
                <a:cs typeface="Figtree"/>
                <a:sym typeface="Figtree"/>
              </a:rPr>
              <a:t> </a:t>
            </a:r>
            <a:endParaRPr sz="1200" b="1" i="0" u="sng" strike="noStrike" cap="none">
              <a:solidFill>
                <a:schemeClr val="lt1"/>
              </a:solidFill>
              <a:latin typeface="Figtree"/>
              <a:ea typeface="Figtree"/>
              <a:cs typeface="Figtree"/>
              <a:sym typeface="Figtree"/>
            </a:endParaRPr>
          </a:p>
        </p:txBody>
      </p:sp>
      <p:sp>
        <p:nvSpPr>
          <p:cNvPr id="812" name="Google Shape;812;p61"/>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813" name="Google Shape;813;p61"/>
          <p:cNvGrpSpPr/>
          <p:nvPr/>
        </p:nvGrpSpPr>
        <p:grpSpPr>
          <a:xfrm>
            <a:off x="2465378" y="137577"/>
            <a:ext cx="1441519" cy="401786"/>
            <a:chOff x="7199675" y="4604000"/>
            <a:chExt cx="1944320" cy="541928"/>
          </a:xfrm>
        </p:grpSpPr>
        <p:sp>
          <p:nvSpPr>
            <p:cNvPr id="814" name="Google Shape;814;p61"/>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61"/>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61"/>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61"/>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61"/>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61"/>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61"/>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61"/>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61"/>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3" name="Google Shape;823;p61"/>
          <p:cNvSpPr/>
          <p:nvPr/>
        </p:nvSpPr>
        <p:spPr>
          <a:xfrm>
            <a:off x="189300" y="4442826"/>
            <a:ext cx="575149" cy="574352"/>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83" name="Google Shape;83;p7"/>
          <p:cNvGrpSpPr/>
          <p:nvPr/>
        </p:nvGrpSpPr>
        <p:grpSpPr>
          <a:xfrm>
            <a:off x="362100" y="329700"/>
            <a:ext cx="10438121" cy="4738150"/>
            <a:chOff x="362100" y="329700"/>
            <a:chExt cx="10438121" cy="4738150"/>
          </a:xfrm>
        </p:grpSpPr>
        <p:sp>
          <p:nvSpPr>
            <p:cNvPr id="84" name="Google Shape;84;p7"/>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 name="Google Shape;85;p7"/>
            <p:cNvSpPr/>
            <p:nvPr/>
          </p:nvSpPr>
          <p:spPr>
            <a:xfrm>
              <a:off x="6837197" y="4525914"/>
              <a:ext cx="3963023" cy="541936"/>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7"/>
          <p:cNvGrpSpPr/>
          <p:nvPr/>
        </p:nvGrpSpPr>
        <p:grpSpPr>
          <a:xfrm>
            <a:off x="167513" y="56750"/>
            <a:ext cx="678875" cy="678900"/>
            <a:chOff x="132525" y="4264550"/>
            <a:chExt cx="678875" cy="678900"/>
          </a:xfrm>
        </p:grpSpPr>
        <p:sp>
          <p:nvSpPr>
            <p:cNvPr id="87" name="Google Shape;87;p7"/>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24"/>
        <p:cNvGrpSpPr/>
        <p:nvPr/>
      </p:nvGrpSpPr>
      <p:grpSpPr>
        <a:xfrm>
          <a:off x="0" y="0"/>
          <a:ext cx="0" cy="0"/>
          <a:chOff x="0" y="0"/>
          <a:chExt cx="0" cy="0"/>
        </a:xfrm>
      </p:grpSpPr>
      <p:sp>
        <p:nvSpPr>
          <p:cNvPr id="825" name="Google Shape;825;p6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26" name="Google Shape;826;p62"/>
          <p:cNvSpPr txBox="1">
            <a:spLocks noGrp="1"/>
          </p:cNvSpPr>
          <p:nvPr>
            <p:ph type="body" idx="1"/>
          </p:nvPr>
        </p:nvSpPr>
        <p:spPr>
          <a:xfrm>
            <a:off x="720000" y="1215750"/>
            <a:ext cx="7704000" cy="1469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
        <p:nvSpPr>
          <p:cNvPr id="827" name="Google Shape;827;p62"/>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828" name="Google Shape;828;p62"/>
          <p:cNvSpPr/>
          <p:nvPr/>
        </p:nvSpPr>
        <p:spPr>
          <a:xfrm>
            <a:off x="8380350" y="109051"/>
            <a:ext cx="548617" cy="547816"/>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9" name="Google Shape;829;p62"/>
          <p:cNvGrpSpPr/>
          <p:nvPr/>
        </p:nvGrpSpPr>
        <p:grpSpPr>
          <a:xfrm>
            <a:off x="180525" y="4604000"/>
            <a:ext cx="389298" cy="401704"/>
            <a:chOff x="8584700" y="137800"/>
            <a:chExt cx="389298" cy="401704"/>
          </a:xfrm>
        </p:grpSpPr>
        <p:sp>
          <p:nvSpPr>
            <p:cNvPr id="830" name="Google Shape;830;p62"/>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62"/>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62"/>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833"/>
        <p:cNvGrpSpPr/>
        <p:nvPr/>
      </p:nvGrpSpPr>
      <p:grpSpPr>
        <a:xfrm>
          <a:off x="0" y="0"/>
          <a:ext cx="0" cy="0"/>
          <a:chOff x="0" y="0"/>
          <a:chExt cx="0" cy="0"/>
        </a:xfrm>
      </p:grpSpPr>
      <p:sp>
        <p:nvSpPr>
          <p:cNvPr id="834" name="Google Shape;834;p6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35" name="Google Shape;835;p63"/>
          <p:cNvSpPr txBox="1">
            <a:spLocks noGrp="1"/>
          </p:cNvSpPr>
          <p:nvPr>
            <p:ph type="body" idx="1"/>
          </p:nvPr>
        </p:nvSpPr>
        <p:spPr>
          <a:xfrm>
            <a:off x="720000" y="1215739"/>
            <a:ext cx="7704000" cy="3388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
        <p:nvSpPr>
          <p:cNvPr id="836" name="Google Shape;836;p6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837" name="Google Shape;837;p63"/>
          <p:cNvGrpSpPr/>
          <p:nvPr/>
        </p:nvGrpSpPr>
        <p:grpSpPr>
          <a:xfrm flipH="1">
            <a:off x="7997975" y="0"/>
            <a:ext cx="1146025" cy="678900"/>
            <a:chOff x="4880725" y="4411000"/>
            <a:chExt cx="1146025" cy="678900"/>
          </a:xfrm>
        </p:grpSpPr>
        <p:sp>
          <p:nvSpPr>
            <p:cNvPr id="838" name="Google Shape;838;p63"/>
            <p:cNvSpPr/>
            <p:nvPr/>
          </p:nvSpPr>
          <p:spPr>
            <a:xfrm>
              <a:off x="5568325" y="4447975"/>
              <a:ext cx="458425" cy="458425"/>
            </a:xfrm>
            <a:custGeom>
              <a:avLst/>
              <a:gdLst/>
              <a:ahLst/>
              <a:cxnLst/>
              <a:rect l="l" t="t" r="r" b="b"/>
              <a:pathLst>
                <a:path w="18337" h="18337" extrusionOk="0">
                  <a:moveTo>
                    <a:pt x="9137" y="2953"/>
                  </a:moveTo>
                  <a:cubicBezTo>
                    <a:pt x="9219" y="2953"/>
                    <a:pt x="9301" y="2955"/>
                    <a:pt x="9384" y="2958"/>
                  </a:cubicBezTo>
                  <a:cubicBezTo>
                    <a:pt x="12798" y="3066"/>
                    <a:pt x="15487" y="5942"/>
                    <a:pt x="15379" y="9384"/>
                  </a:cubicBezTo>
                  <a:cubicBezTo>
                    <a:pt x="15248" y="12743"/>
                    <a:pt x="12505" y="15384"/>
                    <a:pt x="9174" y="15384"/>
                  </a:cubicBezTo>
                  <a:cubicBezTo>
                    <a:pt x="9092" y="15384"/>
                    <a:pt x="9009" y="15383"/>
                    <a:pt x="8927" y="15379"/>
                  </a:cubicBezTo>
                  <a:cubicBezTo>
                    <a:pt x="5512" y="15272"/>
                    <a:pt x="2823" y="12368"/>
                    <a:pt x="2931" y="8954"/>
                  </a:cubicBezTo>
                  <a:cubicBezTo>
                    <a:pt x="3062" y="5595"/>
                    <a:pt x="5806" y="2953"/>
                    <a:pt x="9137" y="2953"/>
                  </a:cubicBezTo>
                  <a:close/>
                  <a:moveTo>
                    <a:pt x="7959" y="1"/>
                  </a:moveTo>
                  <a:lnTo>
                    <a:pt x="7959" y="1"/>
                  </a:lnTo>
                  <a:cubicBezTo>
                    <a:pt x="7340" y="81"/>
                    <a:pt x="6722" y="216"/>
                    <a:pt x="6157" y="404"/>
                  </a:cubicBezTo>
                  <a:cubicBezTo>
                    <a:pt x="6211" y="485"/>
                    <a:pt x="6265" y="538"/>
                    <a:pt x="6292" y="619"/>
                  </a:cubicBezTo>
                  <a:cubicBezTo>
                    <a:pt x="6695" y="1372"/>
                    <a:pt x="6399" y="2286"/>
                    <a:pt x="5673" y="2689"/>
                  </a:cubicBezTo>
                  <a:cubicBezTo>
                    <a:pt x="5444" y="2812"/>
                    <a:pt x="5197" y="2870"/>
                    <a:pt x="4955" y="2870"/>
                  </a:cubicBezTo>
                  <a:cubicBezTo>
                    <a:pt x="4400" y="2870"/>
                    <a:pt x="3865" y="2567"/>
                    <a:pt x="3603" y="2044"/>
                  </a:cubicBezTo>
                  <a:cubicBezTo>
                    <a:pt x="3549" y="1990"/>
                    <a:pt x="3522" y="1909"/>
                    <a:pt x="3522" y="1829"/>
                  </a:cubicBezTo>
                  <a:cubicBezTo>
                    <a:pt x="3012" y="2205"/>
                    <a:pt x="2581" y="2635"/>
                    <a:pt x="2178" y="3092"/>
                  </a:cubicBezTo>
                  <a:cubicBezTo>
                    <a:pt x="2259" y="3119"/>
                    <a:pt x="2313" y="3173"/>
                    <a:pt x="2393" y="3200"/>
                  </a:cubicBezTo>
                  <a:cubicBezTo>
                    <a:pt x="3092" y="3657"/>
                    <a:pt x="3307" y="4598"/>
                    <a:pt x="2877" y="5297"/>
                  </a:cubicBezTo>
                  <a:cubicBezTo>
                    <a:pt x="2578" y="5772"/>
                    <a:pt x="2072" y="6028"/>
                    <a:pt x="1555" y="6028"/>
                  </a:cubicBezTo>
                  <a:cubicBezTo>
                    <a:pt x="1281" y="6028"/>
                    <a:pt x="1004" y="5957"/>
                    <a:pt x="753" y="5808"/>
                  </a:cubicBezTo>
                  <a:cubicBezTo>
                    <a:pt x="699" y="5754"/>
                    <a:pt x="646" y="5700"/>
                    <a:pt x="592" y="5674"/>
                  </a:cubicBezTo>
                  <a:cubicBezTo>
                    <a:pt x="377" y="6211"/>
                    <a:pt x="189" y="6803"/>
                    <a:pt x="81" y="7421"/>
                  </a:cubicBezTo>
                  <a:cubicBezTo>
                    <a:pt x="135" y="7394"/>
                    <a:pt x="215" y="7394"/>
                    <a:pt x="296" y="7394"/>
                  </a:cubicBezTo>
                  <a:cubicBezTo>
                    <a:pt x="1130" y="7421"/>
                    <a:pt x="1802" y="8147"/>
                    <a:pt x="1775" y="8981"/>
                  </a:cubicBezTo>
                  <a:cubicBezTo>
                    <a:pt x="1722" y="9798"/>
                    <a:pt x="1049" y="10460"/>
                    <a:pt x="237" y="10460"/>
                  </a:cubicBezTo>
                  <a:cubicBezTo>
                    <a:pt x="221" y="10460"/>
                    <a:pt x="205" y="10460"/>
                    <a:pt x="189" y="10459"/>
                  </a:cubicBezTo>
                  <a:cubicBezTo>
                    <a:pt x="108" y="10459"/>
                    <a:pt x="54" y="10432"/>
                    <a:pt x="0" y="10432"/>
                  </a:cubicBezTo>
                  <a:cubicBezTo>
                    <a:pt x="81" y="11024"/>
                    <a:pt x="215" y="11615"/>
                    <a:pt x="404" y="12180"/>
                  </a:cubicBezTo>
                  <a:cubicBezTo>
                    <a:pt x="457" y="12153"/>
                    <a:pt x="511" y="12099"/>
                    <a:pt x="565" y="12072"/>
                  </a:cubicBezTo>
                  <a:cubicBezTo>
                    <a:pt x="794" y="11950"/>
                    <a:pt x="1038" y="11892"/>
                    <a:pt x="1279" y="11892"/>
                  </a:cubicBezTo>
                  <a:cubicBezTo>
                    <a:pt x="1827" y="11892"/>
                    <a:pt x="2355" y="12194"/>
                    <a:pt x="2635" y="12718"/>
                  </a:cubicBezTo>
                  <a:cubicBezTo>
                    <a:pt x="3039" y="13444"/>
                    <a:pt x="2743" y="14385"/>
                    <a:pt x="2017" y="14761"/>
                  </a:cubicBezTo>
                  <a:cubicBezTo>
                    <a:pt x="1963" y="14788"/>
                    <a:pt x="1909" y="14815"/>
                    <a:pt x="1856" y="14842"/>
                  </a:cubicBezTo>
                  <a:cubicBezTo>
                    <a:pt x="2205" y="15299"/>
                    <a:pt x="2635" y="15756"/>
                    <a:pt x="3065" y="16132"/>
                  </a:cubicBezTo>
                  <a:cubicBezTo>
                    <a:pt x="3092" y="16078"/>
                    <a:pt x="3119" y="16025"/>
                    <a:pt x="3146" y="15971"/>
                  </a:cubicBezTo>
                  <a:cubicBezTo>
                    <a:pt x="3444" y="15515"/>
                    <a:pt x="3947" y="15265"/>
                    <a:pt x="4462" y="15265"/>
                  </a:cubicBezTo>
                  <a:cubicBezTo>
                    <a:pt x="4738" y="15265"/>
                    <a:pt x="5017" y="15337"/>
                    <a:pt x="5270" y="15487"/>
                  </a:cubicBezTo>
                  <a:cubicBezTo>
                    <a:pt x="5969" y="15944"/>
                    <a:pt x="6184" y="16885"/>
                    <a:pt x="5754" y="17611"/>
                  </a:cubicBezTo>
                  <a:cubicBezTo>
                    <a:pt x="5727" y="17638"/>
                    <a:pt x="5673" y="17692"/>
                    <a:pt x="5646" y="17718"/>
                  </a:cubicBezTo>
                  <a:cubicBezTo>
                    <a:pt x="6184" y="17960"/>
                    <a:pt x="6776" y="18122"/>
                    <a:pt x="7367" y="18229"/>
                  </a:cubicBezTo>
                  <a:cubicBezTo>
                    <a:pt x="7340" y="18176"/>
                    <a:pt x="7340" y="18122"/>
                    <a:pt x="7340" y="18068"/>
                  </a:cubicBezTo>
                  <a:cubicBezTo>
                    <a:pt x="7366" y="17266"/>
                    <a:pt x="8040" y="16613"/>
                    <a:pt x="8833" y="16613"/>
                  </a:cubicBezTo>
                  <a:cubicBezTo>
                    <a:pt x="8864" y="16613"/>
                    <a:pt x="8895" y="16614"/>
                    <a:pt x="8927" y="16616"/>
                  </a:cubicBezTo>
                  <a:cubicBezTo>
                    <a:pt x="9760" y="16643"/>
                    <a:pt x="10432" y="17342"/>
                    <a:pt x="10405" y="18176"/>
                  </a:cubicBezTo>
                  <a:cubicBezTo>
                    <a:pt x="10405" y="18229"/>
                    <a:pt x="10378" y="18283"/>
                    <a:pt x="10378" y="18337"/>
                  </a:cubicBezTo>
                  <a:cubicBezTo>
                    <a:pt x="10970" y="18256"/>
                    <a:pt x="11561" y="18122"/>
                    <a:pt x="12126" y="17934"/>
                  </a:cubicBezTo>
                  <a:cubicBezTo>
                    <a:pt x="12072" y="17880"/>
                    <a:pt x="12045" y="17853"/>
                    <a:pt x="12018" y="17799"/>
                  </a:cubicBezTo>
                  <a:cubicBezTo>
                    <a:pt x="11615" y="17046"/>
                    <a:pt x="11911" y="16132"/>
                    <a:pt x="12664" y="15729"/>
                  </a:cubicBezTo>
                  <a:cubicBezTo>
                    <a:pt x="12885" y="15606"/>
                    <a:pt x="13126" y="15548"/>
                    <a:pt x="13365" y="15548"/>
                  </a:cubicBezTo>
                  <a:cubicBezTo>
                    <a:pt x="13910" y="15548"/>
                    <a:pt x="14445" y="15851"/>
                    <a:pt x="14707" y="16374"/>
                  </a:cubicBezTo>
                  <a:cubicBezTo>
                    <a:pt x="14734" y="16401"/>
                    <a:pt x="14761" y="16455"/>
                    <a:pt x="14788" y="16509"/>
                  </a:cubicBezTo>
                  <a:cubicBezTo>
                    <a:pt x="15245" y="16159"/>
                    <a:pt x="15702" y="15729"/>
                    <a:pt x="16105" y="15299"/>
                  </a:cubicBezTo>
                  <a:cubicBezTo>
                    <a:pt x="16051" y="15272"/>
                    <a:pt x="15998" y="15245"/>
                    <a:pt x="15944" y="15218"/>
                  </a:cubicBezTo>
                  <a:cubicBezTo>
                    <a:pt x="15218" y="14761"/>
                    <a:pt x="15003" y="13820"/>
                    <a:pt x="15460" y="13121"/>
                  </a:cubicBezTo>
                  <a:cubicBezTo>
                    <a:pt x="15737" y="12653"/>
                    <a:pt x="16227" y="12397"/>
                    <a:pt x="16735" y="12397"/>
                  </a:cubicBezTo>
                  <a:cubicBezTo>
                    <a:pt x="17014" y="12397"/>
                    <a:pt x="17299" y="12475"/>
                    <a:pt x="17557" y="12637"/>
                  </a:cubicBezTo>
                  <a:cubicBezTo>
                    <a:pt x="17611" y="12664"/>
                    <a:pt x="17638" y="12691"/>
                    <a:pt x="17691" y="12745"/>
                  </a:cubicBezTo>
                  <a:cubicBezTo>
                    <a:pt x="17933" y="12180"/>
                    <a:pt x="18095" y="11615"/>
                    <a:pt x="18229" y="10997"/>
                  </a:cubicBezTo>
                  <a:lnTo>
                    <a:pt x="18229" y="10997"/>
                  </a:lnTo>
                  <a:cubicBezTo>
                    <a:pt x="18148" y="11024"/>
                    <a:pt x="18095" y="11024"/>
                    <a:pt x="18014" y="11024"/>
                  </a:cubicBezTo>
                  <a:cubicBezTo>
                    <a:pt x="17181" y="10997"/>
                    <a:pt x="16535" y="10271"/>
                    <a:pt x="16562" y="9438"/>
                  </a:cubicBezTo>
                  <a:cubicBezTo>
                    <a:pt x="16589" y="8620"/>
                    <a:pt x="17261" y="7958"/>
                    <a:pt x="18073" y="7958"/>
                  </a:cubicBezTo>
                  <a:cubicBezTo>
                    <a:pt x="18089" y="7958"/>
                    <a:pt x="18105" y="7958"/>
                    <a:pt x="18122" y="7959"/>
                  </a:cubicBezTo>
                  <a:cubicBezTo>
                    <a:pt x="18202" y="7959"/>
                    <a:pt x="18283" y="7986"/>
                    <a:pt x="18337" y="7986"/>
                  </a:cubicBezTo>
                  <a:cubicBezTo>
                    <a:pt x="18256" y="7394"/>
                    <a:pt x="18122" y="6803"/>
                    <a:pt x="17933" y="6211"/>
                  </a:cubicBezTo>
                  <a:cubicBezTo>
                    <a:pt x="17880" y="6265"/>
                    <a:pt x="17799" y="6319"/>
                    <a:pt x="17745" y="6346"/>
                  </a:cubicBezTo>
                  <a:cubicBezTo>
                    <a:pt x="17516" y="6468"/>
                    <a:pt x="17272" y="6526"/>
                    <a:pt x="17032" y="6526"/>
                  </a:cubicBezTo>
                  <a:cubicBezTo>
                    <a:pt x="16483" y="6526"/>
                    <a:pt x="15955" y="6224"/>
                    <a:pt x="15675" y="5700"/>
                  </a:cubicBezTo>
                  <a:cubicBezTo>
                    <a:pt x="15272" y="4974"/>
                    <a:pt x="15567" y="4033"/>
                    <a:pt x="16320" y="3657"/>
                  </a:cubicBezTo>
                  <a:cubicBezTo>
                    <a:pt x="16374" y="3603"/>
                    <a:pt x="16455" y="3576"/>
                    <a:pt x="16508" y="3550"/>
                  </a:cubicBezTo>
                  <a:cubicBezTo>
                    <a:pt x="16159" y="3066"/>
                    <a:pt x="15729" y="2635"/>
                    <a:pt x="15272" y="2205"/>
                  </a:cubicBezTo>
                  <a:cubicBezTo>
                    <a:pt x="15245" y="2286"/>
                    <a:pt x="15218" y="2367"/>
                    <a:pt x="15164" y="2447"/>
                  </a:cubicBezTo>
                  <a:cubicBezTo>
                    <a:pt x="14866" y="2903"/>
                    <a:pt x="14363" y="3153"/>
                    <a:pt x="13855" y="3153"/>
                  </a:cubicBezTo>
                  <a:cubicBezTo>
                    <a:pt x="13584" y="3153"/>
                    <a:pt x="13311" y="3081"/>
                    <a:pt x="13067" y="2931"/>
                  </a:cubicBezTo>
                  <a:cubicBezTo>
                    <a:pt x="12341" y="2474"/>
                    <a:pt x="12126" y="1533"/>
                    <a:pt x="12583" y="807"/>
                  </a:cubicBezTo>
                  <a:cubicBezTo>
                    <a:pt x="12610" y="753"/>
                    <a:pt x="12664" y="673"/>
                    <a:pt x="12717" y="619"/>
                  </a:cubicBezTo>
                  <a:cubicBezTo>
                    <a:pt x="12153" y="404"/>
                    <a:pt x="11561" y="216"/>
                    <a:pt x="10943" y="81"/>
                  </a:cubicBezTo>
                  <a:lnTo>
                    <a:pt x="10943" y="81"/>
                  </a:lnTo>
                  <a:cubicBezTo>
                    <a:pt x="10970" y="162"/>
                    <a:pt x="10970" y="243"/>
                    <a:pt x="10970" y="350"/>
                  </a:cubicBezTo>
                  <a:cubicBezTo>
                    <a:pt x="10944" y="1152"/>
                    <a:pt x="10296" y="1805"/>
                    <a:pt x="9480" y="1805"/>
                  </a:cubicBezTo>
                  <a:cubicBezTo>
                    <a:pt x="9448" y="1805"/>
                    <a:pt x="9416" y="1804"/>
                    <a:pt x="9384" y="1802"/>
                  </a:cubicBezTo>
                  <a:cubicBezTo>
                    <a:pt x="8550" y="1775"/>
                    <a:pt x="7878" y="1076"/>
                    <a:pt x="7932" y="243"/>
                  </a:cubicBezTo>
                  <a:cubicBezTo>
                    <a:pt x="7932" y="162"/>
                    <a:pt x="7932" y="81"/>
                    <a:pt x="795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63"/>
            <p:cNvSpPr/>
            <p:nvPr/>
          </p:nvSpPr>
          <p:spPr>
            <a:xfrm>
              <a:off x="5616050" y="4496375"/>
              <a:ext cx="362300" cy="361650"/>
            </a:xfrm>
            <a:custGeom>
              <a:avLst/>
              <a:gdLst/>
              <a:ahLst/>
              <a:cxnLst/>
              <a:rect l="l" t="t" r="r" b="b"/>
              <a:pathLst>
                <a:path w="14492" h="14466" extrusionOk="0">
                  <a:moveTo>
                    <a:pt x="7260" y="2635"/>
                  </a:moveTo>
                  <a:cubicBezTo>
                    <a:pt x="9384" y="2635"/>
                    <a:pt x="11292" y="4141"/>
                    <a:pt x="11749" y="6319"/>
                  </a:cubicBezTo>
                  <a:cubicBezTo>
                    <a:pt x="11803" y="6641"/>
                    <a:pt x="11830" y="6937"/>
                    <a:pt x="11830" y="7233"/>
                  </a:cubicBezTo>
                  <a:cubicBezTo>
                    <a:pt x="11830" y="9357"/>
                    <a:pt x="10325" y="11293"/>
                    <a:pt x="8147" y="11723"/>
                  </a:cubicBezTo>
                  <a:cubicBezTo>
                    <a:pt x="7851" y="11776"/>
                    <a:pt x="7555" y="11803"/>
                    <a:pt x="7260" y="11803"/>
                  </a:cubicBezTo>
                  <a:cubicBezTo>
                    <a:pt x="5109" y="11803"/>
                    <a:pt x="3200" y="10298"/>
                    <a:pt x="2770" y="8147"/>
                  </a:cubicBezTo>
                  <a:cubicBezTo>
                    <a:pt x="2689" y="7824"/>
                    <a:pt x="2662" y="7528"/>
                    <a:pt x="2662" y="7233"/>
                  </a:cubicBezTo>
                  <a:cubicBezTo>
                    <a:pt x="2662" y="5082"/>
                    <a:pt x="4168" y="3173"/>
                    <a:pt x="6345" y="2743"/>
                  </a:cubicBezTo>
                  <a:cubicBezTo>
                    <a:pt x="6641" y="2689"/>
                    <a:pt x="6964" y="2635"/>
                    <a:pt x="7260" y="2635"/>
                  </a:cubicBezTo>
                  <a:close/>
                  <a:moveTo>
                    <a:pt x="7260" y="2313"/>
                  </a:moveTo>
                  <a:cubicBezTo>
                    <a:pt x="6937" y="2313"/>
                    <a:pt x="6614" y="2339"/>
                    <a:pt x="6265" y="2420"/>
                  </a:cubicBezTo>
                  <a:cubicBezTo>
                    <a:pt x="3953" y="2877"/>
                    <a:pt x="2339" y="4947"/>
                    <a:pt x="2339" y="7233"/>
                  </a:cubicBezTo>
                  <a:cubicBezTo>
                    <a:pt x="2339" y="7555"/>
                    <a:pt x="2366" y="7878"/>
                    <a:pt x="2420" y="8201"/>
                  </a:cubicBezTo>
                  <a:cubicBezTo>
                    <a:pt x="2904" y="10540"/>
                    <a:pt x="4947" y="12153"/>
                    <a:pt x="7260" y="12153"/>
                  </a:cubicBezTo>
                  <a:cubicBezTo>
                    <a:pt x="7582" y="12153"/>
                    <a:pt x="7905" y="12126"/>
                    <a:pt x="8227" y="12045"/>
                  </a:cubicBezTo>
                  <a:cubicBezTo>
                    <a:pt x="10567" y="11588"/>
                    <a:pt x="12180" y="9518"/>
                    <a:pt x="12180" y="7233"/>
                  </a:cubicBezTo>
                  <a:cubicBezTo>
                    <a:pt x="12180" y="6910"/>
                    <a:pt x="12126" y="6587"/>
                    <a:pt x="12072" y="6265"/>
                  </a:cubicBezTo>
                  <a:cubicBezTo>
                    <a:pt x="11588" y="3926"/>
                    <a:pt x="9545" y="2313"/>
                    <a:pt x="7260" y="2313"/>
                  </a:cubicBezTo>
                  <a:close/>
                  <a:moveTo>
                    <a:pt x="7260" y="323"/>
                  </a:moveTo>
                  <a:cubicBezTo>
                    <a:pt x="10459" y="323"/>
                    <a:pt x="13363" y="2581"/>
                    <a:pt x="14008" y="5862"/>
                  </a:cubicBezTo>
                  <a:cubicBezTo>
                    <a:pt x="14115" y="6319"/>
                    <a:pt x="14142" y="6776"/>
                    <a:pt x="14142" y="7233"/>
                  </a:cubicBezTo>
                  <a:cubicBezTo>
                    <a:pt x="14142" y="10459"/>
                    <a:pt x="11884" y="13336"/>
                    <a:pt x="8631" y="14008"/>
                  </a:cubicBezTo>
                  <a:cubicBezTo>
                    <a:pt x="8147" y="14089"/>
                    <a:pt x="7690" y="14142"/>
                    <a:pt x="7260" y="14142"/>
                  </a:cubicBezTo>
                  <a:cubicBezTo>
                    <a:pt x="4033" y="14142"/>
                    <a:pt x="1156" y="11857"/>
                    <a:pt x="484" y="8604"/>
                  </a:cubicBezTo>
                  <a:cubicBezTo>
                    <a:pt x="404" y="8147"/>
                    <a:pt x="350" y="7690"/>
                    <a:pt x="350" y="7233"/>
                  </a:cubicBezTo>
                  <a:cubicBezTo>
                    <a:pt x="350" y="4006"/>
                    <a:pt x="2608" y="1130"/>
                    <a:pt x="5888" y="457"/>
                  </a:cubicBezTo>
                  <a:cubicBezTo>
                    <a:pt x="6345" y="377"/>
                    <a:pt x="6802" y="323"/>
                    <a:pt x="7260" y="323"/>
                  </a:cubicBezTo>
                  <a:close/>
                  <a:moveTo>
                    <a:pt x="7260" y="0"/>
                  </a:moveTo>
                  <a:cubicBezTo>
                    <a:pt x="6776" y="0"/>
                    <a:pt x="6292" y="27"/>
                    <a:pt x="5808" y="135"/>
                  </a:cubicBezTo>
                  <a:cubicBezTo>
                    <a:pt x="2393" y="834"/>
                    <a:pt x="0" y="3845"/>
                    <a:pt x="0" y="7233"/>
                  </a:cubicBezTo>
                  <a:cubicBezTo>
                    <a:pt x="0" y="7690"/>
                    <a:pt x="54" y="8174"/>
                    <a:pt x="162" y="8658"/>
                  </a:cubicBezTo>
                  <a:cubicBezTo>
                    <a:pt x="861" y="12099"/>
                    <a:pt x="3872" y="14465"/>
                    <a:pt x="7260" y="14465"/>
                  </a:cubicBezTo>
                  <a:cubicBezTo>
                    <a:pt x="7717" y="14465"/>
                    <a:pt x="8201" y="14411"/>
                    <a:pt x="8684" y="14331"/>
                  </a:cubicBezTo>
                  <a:cubicBezTo>
                    <a:pt x="12126" y="13632"/>
                    <a:pt x="14492" y="10620"/>
                    <a:pt x="14492" y="7233"/>
                  </a:cubicBezTo>
                  <a:cubicBezTo>
                    <a:pt x="14492" y="6749"/>
                    <a:pt x="14438" y="6292"/>
                    <a:pt x="14357" y="5808"/>
                  </a:cubicBezTo>
                  <a:cubicBezTo>
                    <a:pt x="13658" y="2366"/>
                    <a:pt x="10620" y="0"/>
                    <a:pt x="726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63"/>
            <p:cNvSpPr/>
            <p:nvPr/>
          </p:nvSpPr>
          <p:spPr>
            <a:xfrm>
              <a:off x="4953975" y="448495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63"/>
            <p:cNvSpPr/>
            <p:nvPr/>
          </p:nvSpPr>
          <p:spPr>
            <a:xfrm>
              <a:off x="4880725" y="441100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2" name="Google Shape;842;p63"/>
          <p:cNvSpPr/>
          <p:nvPr/>
        </p:nvSpPr>
        <p:spPr>
          <a:xfrm>
            <a:off x="-159750" y="4701525"/>
            <a:ext cx="3232024" cy="441973"/>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95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43"/>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44"/>
        <p:cNvGrpSpPr/>
        <p:nvPr/>
      </p:nvGrpSpPr>
      <p:grpSpPr>
        <a:xfrm>
          <a:off x="0" y="0"/>
          <a:ext cx="0" cy="0"/>
          <a:chOff x="0" y="0"/>
          <a:chExt cx="0" cy="0"/>
        </a:xfrm>
      </p:grpSpPr>
      <p:sp>
        <p:nvSpPr>
          <p:cNvPr id="845" name="Google Shape;845;p65"/>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846" name="Google Shape;846;p65"/>
          <p:cNvGrpSpPr/>
          <p:nvPr/>
        </p:nvGrpSpPr>
        <p:grpSpPr>
          <a:xfrm>
            <a:off x="12" y="76198"/>
            <a:ext cx="9143992" cy="4991091"/>
            <a:chOff x="12" y="76198"/>
            <a:chExt cx="9143992" cy="4991091"/>
          </a:xfrm>
        </p:grpSpPr>
        <p:grpSp>
          <p:nvGrpSpPr>
            <p:cNvPr id="847" name="Google Shape;847;p65"/>
            <p:cNvGrpSpPr/>
            <p:nvPr/>
          </p:nvGrpSpPr>
          <p:grpSpPr>
            <a:xfrm rot="-5400000">
              <a:off x="7690212" y="-451252"/>
              <a:ext cx="926341" cy="1981242"/>
              <a:chOff x="5846900" y="1470838"/>
              <a:chExt cx="1578900" cy="3376925"/>
            </a:xfrm>
          </p:grpSpPr>
          <p:sp>
            <p:nvSpPr>
              <p:cNvPr id="848" name="Google Shape;848;p65"/>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65"/>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65"/>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65"/>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65"/>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65"/>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4" name="Google Shape;854;p65"/>
            <p:cNvGrpSpPr/>
            <p:nvPr/>
          </p:nvGrpSpPr>
          <p:grpSpPr>
            <a:xfrm rot="5400000">
              <a:off x="527462" y="3613498"/>
              <a:ext cx="926341" cy="1981242"/>
              <a:chOff x="5846900" y="1470838"/>
              <a:chExt cx="1578900" cy="3376925"/>
            </a:xfrm>
          </p:grpSpPr>
          <p:sp>
            <p:nvSpPr>
              <p:cNvPr id="855" name="Google Shape;855;p65"/>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65"/>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65"/>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65"/>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65"/>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65"/>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61"/>
        <p:cNvGrpSpPr/>
        <p:nvPr/>
      </p:nvGrpSpPr>
      <p:grpSpPr>
        <a:xfrm>
          <a:off x="0" y="0"/>
          <a:ext cx="0" cy="0"/>
          <a:chOff x="0" y="0"/>
          <a:chExt cx="0" cy="0"/>
        </a:xfrm>
      </p:grpSpPr>
      <p:sp>
        <p:nvSpPr>
          <p:cNvPr id="862" name="Google Shape;862;p66"/>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nvGrpSpPr>
          <p:cNvPr id="863" name="Google Shape;863;p66"/>
          <p:cNvGrpSpPr/>
          <p:nvPr/>
        </p:nvGrpSpPr>
        <p:grpSpPr>
          <a:xfrm>
            <a:off x="214457" y="-252973"/>
            <a:ext cx="8678976" cy="5642960"/>
            <a:chOff x="214457" y="-252973"/>
            <a:chExt cx="8678976" cy="5642960"/>
          </a:xfrm>
        </p:grpSpPr>
        <p:grpSp>
          <p:nvGrpSpPr>
            <p:cNvPr id="864" name="Google Shape;864;p66"/>
            <p:cNvGrpSpPr/>
            <p:nvPr/>
          </p:nvGrpSpPr>
          <p:grpSpPr>
            <a:xfrm>
              <a:off x="6326132" y="3348602"/>
              <a:ext cx="2567301" cy="2041385"/>
              <a:chOff x="5691650" y="2210863"/>
              <a:chExt cx="3343275" cy="2658400"/>
            </a:xfrm>
          </p:grpSpPr>
          <p:sp>
            <p:nvSpPr>
              <p:cNvPr id="865" name="Google Shape;865;p66"/>
              <p:cNvSpPr/>
              <p:nvPr/>
            </p:nvSpPr>
            <p:spPr>
              <a:xfrm>
                <a:off x="5691650" y="2371538"/>
                <a:ext cx="3225650" cy="2497725"/>
              </a:xfrm>
              <a:custGeom>
                <a:avLst/>
                <a:gdLst/>
                <a:ahLst/>
                <a:cxnLst/>
                <a:rect l="l" t="t" r="r" b="b"/>
                <a:pathLst>
                  <a:path w="129026" h="99909" extrusionOk="0">
                    <a:moveTo>
                      <a:pt x="125450" y="0"/>
                    </a:moveTo>
                    <a:lnTo>
                      <a:pt x="124213" y="67269"/>
                    </a:lnTo>
                    <a:lnTo>
                      <a:pt x="78238" y="67269"/>
                    </a:lnTo>
                    <a:lnTo>
                      <a:pt x="77754" y="96306"/>
                    </a:lnTo>
                    <a:lnTo>
                      <a:pt x="0" y="96306"/>
                    </a:lnTo>
                    <a:lnTo>
                      <a:pt x="0" y="99909"/>
                    </a:lnTo>
                    <a:lnTo>
                      <a:pt x="81276" y="99909"/>
                    </a:lnTo>
                    <a:lnTo>
                      <a:pt x="81760" y="70845"/>
                    </a:lnTo>
                    <a:lnTo>
                      <a:pt x="127735" y="70845"/>
                    </a:lnTo>
                    <a:lnTo>
                      <a:pt x="129026" y="81"/>
                    </a:lnTo>
                    <a:lnTo>
                      <a:pt x="12545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66"/>
              <p:cNvSpPr/>
              <p:nvPr/>
            </p:nvSpPr>
            <p:spPr>
              <a:xfrm>
                <a:off x="8708250" y="2210863"/>
                <a:ext cx="326675" cy="177475"/>
              </a:xfrm>
              <a:custGeom>
                <a:avLst/>
                <a:gdLst/>
                <a:ahLst/>
                <a:cxnLst/>
                <a:rect l="l" t="t" r="r" b="b"/>
                <a:pathLst>
                  <a:path w="13067" h="7099" extrusionOk="0">
                    <a:moveTo>
                      <a:pt x="6722" y="1"/>
                    </a:moveTo>
                    <a:lnTo>
                      <a:pt x="0" y="7099"/>
                    </a:lnTo>
                    <a:lnTo>
                      <a:pt x="13067" y="7099"/>
                    </a:lnTo>
                    <a:lnTo>
                      <a:pt x="672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7" name="Google Shape;867;p66"/>
            <p:cNvGrpSpPr/>
            <p:nvPr/>
          </p:nvGrpSpPr>
          <p:grpSpPr>
            <a:xfrm rot="10800000">
              <a:off x="214457" y="-252973"/>
              <a:ext cx="2567301" cy="2041385"/>
              <a:chOff x="5691650" y="2210863"/>
              <a:chExt cx="3343275" cy="2658400"/>
            </a:xfrm>
          </p:grpSpPr>
          <p:sp>
            <p:nvSpPr>
              <p:cNvPr id="868" name="Google Shape;868;p66"/>
              <p:cNvSpPr/>
              <p:nvPr/>
            </p:nvSpPr>
            <p:spPr>
              <a:xfrm>
                <a:off x="5691650" y="2371538"/>
                <a:ext cx="3225650" cy="2497725"/>
              </a:xfrm>
              <a:custGeom>
                <a:avLst/>
                <a:gdLst/>
                <a:ahLst/>
                <a:cxnLst/>
                <a:rect l="l" t="t" r="r" b="b"/>
                <a:pathLst>
                  <a:path w="129026" h="99909" extrusionOk="0">
                    <a:moveTo>
                      <a:pt x="125450" y="0"/>
                    </a:moveTo>
                    <a:lnTo>
                      <a:pt x="124213" y="67269"/>
                    </a:lnTo>
                    <a:lnTo>
                      <a:pt x="78238" y="67269"/>
                    </a:lnTo>
                    <a:lnTo>
                      <a:pt x="77754" y="96306"/>
                    </a:lnTo>
                    <a:lnTo>
                      <a:pt x="0" y="96306"/>
                    </a:lnTo>
                    <a:lnTo>
                      <a:pt x="0" y="99909"/>
                    </a:lnTo>
                    <a:lnTo>
                      <a:pt x="81276" y="99909"/>
                    </a:lnTo>
                    <a:lnTo>
                      <a:pt x="81760" y="70845"/>
                    </a:lnTo>
                    <a:lnTo>
                      <a:pt x="127735" y="70845"/>
                    </a:lnTo>
                    <a:lnTo>
                      <a:pt x="129026" y="81"/>
                    </a:lnTo>
                    <a:lnTo>
                      <a:pt x="12545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66"/>
              <p:cNvSpPr/>
              <p:nvPr/>
            </p:nvSpPr>
            <p:spPr>
              <a:xfrm>
                <a:off x="8708250" y="2210863"/>
                <a:ext cx="326675" cy="177475"/>
              </a:xfrm>
              <a:custGeom>
                <a:avLst/>
                <a:gdLst/>
                <a:ahLst/>
                <a:cxnLst/>
                <a:rect l="l" t="t" r="r" b="b"/>
                <a:pathLst>
                  <a:path w="13067" h="7099" extrusionOk="0">
                    <a:moveTo>
                      <a:pt x="6722" y="1"/>
                    </a:moveTo>
                    <a:lnTo>
                      <a:pt x="0" y="7099"/>
                    </a:lnTo>
                    <a:lnTo>
                      <a:pt x="13067" y="7099"/>
                    </a:lnTo>
                    <a:lnTo>
                      <a:pt x="672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70" name="Google Shape;870;p66"/>
          <p:cNvGrpSpPr/>
          <p:nvPr/>
        </p:nvGrpSpPr>
        <p:grpSpPr>
          <a:xfrm>
            <a:off x="190489" y="138939"/>
            <a:ext cx="8763021" cy="4865621"/>
            <a:chOff x="190489" y="138939"/>
            <a:chExt cx="8763021" cy="4865621"/>
          </a:xfrm>
        </p:grpSpPr>
        <p:sp>
          <p:nvSpPr>
            <p:cNvPr id="871" name="Google Shape;871;p66"/>
            <p:cNvSpPr/>
            <p:nvPr/>
          </p:nvSpPr>
          <p:spPr>
            <a:xfrm>
              <a:off x="8453714" y="138939"/>
              <a:ext cx="499796" cy="499796"/>
            </a:xfrm>
            <a:custGeom>
              <a:avLst/>
              <a:gdLst/>
              <a:ahLst/>
              <a:cxnLst/>
              <a:rect l="l" t="t" r="r" b="b"/>
              <a:pathLst>
                <a:path w="17946" h="17946" extrusionOk="0">
                  <a:moveTo>
                    <a:pt x="8973" y="0"/>
                  </a:moveTo>
                  <a:cubicBezTo>
                    <a:pt x="4036" y="0"/>
                    <a:pt x="1" y="4010"/>
                    <a:pt x="1" y="8973"/>
                  </a:cubicBezTo>
                  <a:cubicBezTo>
                    <a:pt x="1" y="13910"/>
                    <a:pt x="4036" y="17945"/>
                    <a:pt x="8973" y="17945"/>
                  </a:cubicBezTo>
                  <a:cubicBezTo>
                    <a:pt x="13936" y="17945"/>
                    <a:pt x="17946" y="13910"/>
                    <a:pt x="17946" y="8973"/>
                  </a:cubicBezTo>
                  <a:cubicBezTo>
                    <a:pt x="17946" y="4010"/>
                    <a:pt x="13936" y="0"/>
                    <a:pt x="89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66"/>
            <p:cNvSpPr/>
            <p:nvPr/>
          </p:nvSpPr>
          <p:spPr>
            <a:xfrm>
              <a:off x="8529104" y="212213"/>
              <a:ext cx="349740" cy="344839"/>
            </a:xfrm>
            <a:custGeom>
              <a:avLst/>
              <a:gdLst/>
              <a:ahLst/>
              <a:cxnLst/>
              <a:rect l="l" t="t" r="r" b="b"/>
              <a:pathLst>
                <a:path w="12558" h="12382" extrusionOk="0">
                  <a:moveTo>
                    <a:pt x="6392" y="4136"/>
                  </a:moveTo>
                  <a:cubicBezTo>
                    <a:pt x="7620" y="4136"/>
                    <a:pt x="8597" y="5114"/>
                    <a:pt x="8597" y="6317"/>
                  </a:cubicBezTo>
                  <a:cubicBezTo>
                    <a:pt x="8597" y="7520"/>
                    <a:pt x="7620" y="8497"/>
                    <a:pt x="6392" y="8497"/>
                  </a:cubicBezTo>
                  <a:cubicBezTo>
                    <a:pt x="5189" y="8497"/>
                    <a:pt x="4211" y="7520"/>
                    <a:pt x="4211" y="6317"/>
                  </a:cubicBezTo>
                  <a:cubicBezTo>
                    <a:pt x="4211" y="5114"/>
                    <a:pt x="5189" y="4136"/>
                    <a:pt x="6392" y="4136"/>
                  </a:cubicBezTo>
                  <a:close/>
                  <a:moveTo>
                    <a:pt x="5264" y="1"/>
                  </a:moveTo>
                  <a:lnTo>
                    <a:pt x="4788" y="1856"/>
                  </a:lnTo>
                  <a:cubicBezTo>
                    <a:pt x="4562" y="1931"/>
                    <a:pt x="4361" y="2006"/>
                    <a:pt x="4186" y="2106"/>
                  </a:cubicBezTo>
                  <a:lnTo>
                    <a:pt x="2557" y="1004"/>
                  </a:lnTo>
                  <a:lnTo>
                    <a:pt x="2206" y="1304"/>
                  </a:lnTo>
                  <a:lnTo>
                    <a:pt x="1354" y="2056"/>
                  </a:lnTo>
                  <a:lnTo>
                    <a:pt x="1003" y="2357"/>
                  </a:lnTo>
                  <a:lnTo>
                    <a:pt x="2006" y="4312"/>
                  </a:lnTo>
                  <a:cubicBezTo>
                    <a:pt x="1981" y="4412"/>
                    <a:pt x="1930" y="4512"/>
                    <a:pt x="1880" y="4613"/>
                  </a:cubicBezTo>
                  <a:lnTo>
                    <a:pt x="1" y="5089"/>
                  </a:lnTo>
                  <a:lnTo>
                    <a:pt x="1" y="5565"/>
                  </a:lnTo>
                  <a:lnTo>
                    <a:pt x="1" y="6693"/>
                  </a:lnTo>
                  <a:lnTo>
                    <a:pt x="1" y="7144"/>
                  </a:lnTo>
                  <a:lnTo>
                    <a:pt x="1755" y="7595"/>
                  </a:lnTo>
                  <a:cubicBezTo>
                    <a:pt x="1805" y="7745"/>
                    <a:pt x="1855" y="7896"/>
                    <a:pt x="1905" y="8046"/>
                  </a:cubicBezTo>
                  <a:lnTo>
                    <a:pt x="878" y="10026"/>
                  </a:lnTo>
                  <a:lnTo>
                    <a:pt x="1229" y="10327"/>
                  </a:lnTo>
                  <a:lnTo>
                    <a:pt x="2081" y="11079"/>
                  </a:lnTo>
                  <a:lnTo>
                    <a:pt x="2432" y="11380"/>
                  </a:lnTo>
                  <a:lnTo>
                    <a:pt x="3910" y="10377"/>
                  </a:lnTo>
                  <a:cubicBezTo>
                    <a:pt x="4161" y="10527"/>
                    <a:pt x="4412" y="10653"/>
                    <a:pt x="4712" y="10753"/>
                  </a:cubicBezTo>
                  <a:lnTo>
                    <a:pt x="5113" y="12382"/>
                  </a:lnTo>
                  <a:lnTo>
                    <a:pt x="7169" y="12382"/>
                  </a:lnTo>
                  <a:lnTo>
                    <a:pt x="7570" y="10828"/>
                  </a:lnTo>
                  <a:cubicBezTo>
                    <a:pt x="7895" y="10753"/>
                    <a:pt x="8221" y="10628"/>
                    <a:pt x="8522" y="10452"/>
                  </a:cubicBezTo>
                  <a:lnTo>
                    <a:pt x="9875" y="11380"/>
                  </a:lnTo>
                  <a:lnTo>
                    <a:pt x="10226" y="11079"/>
                  </a:lnTo>
                  <a:lnTo>
                    <a:pt x="11078" y="10327"/>
                  </a:lnTo>
                  <a:lnTo>
                    <a:pt x="11429" y="10026"/>
                  </a:lnTo>
                  <a:lnTo>
                    <a:pt x="10552" y="8322"/>
                  </a:lnTo>
                  <a:cubicBezTo>
                    <a:pt x="10652" y="8071"/>
                    <a:pt x="10727" y="7846"/>
                    <a:pt x="10803" y="7595"/>
                  </a:cubicBezTo>
                  <a:lnTo>
                    <a:pt x="12557" y="7144"/>
                  </a:lnTo>
                  <a:lnTo>
                    <a:pt x="12557" y="6693"/>
                  </a:lnTo>
                  <a:lnTo>
                    <a:pt x="12557" y="5565"/>
                  </a:lnTo>
                  <a:lnTo>
                    <a:pt x="12557" y="5089"/>
                  </a:lnTo>
                  <a:lnTo>
                    <a:pt x="10677" y="4613"/>
                  </a:lnTo>
                  <a:cubicBezTo>
                    <a:pt x="10627" y="4512"/>
                    <a:pt x="10602" y="4412"/>
                    <a:pt x="10552" y="4312"/>
                  </a:cubicBezTo>
                  <a:lnTo>
                    <a:pt x="11555" y="2357"/>
                  </a:lnTo>
                  <a:lnTo>
                    <a:pt x="11204" y="2056"/>
                  </a:lnTo>
                  <a:lnTo>
                    <a:pt x="10352" y="1304"/>
                  </a:lnTo>
                  <a:lnTo>
                    <a:pt x="10001" y="1004"/>
                  </a:lnTo>
                  <a:lnTo>
                    <a:pt x="8372" y="2106"/>
                  </a:lnTo>
                  <a:cubicBezTo>
                    <a:pt x="8196" y="2006"/>
                    <a:pt x="7996" y="1931"/>
                    <a:pt x="7795" y="1856"/>
                  </a:cubicBezTo>
                  <a:lnTo>
                    <a:pt x="731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66"/>
            <p:cNvSpPr/>
            <p:nvPr/>
          </p:nvSpPr>
          <p:spPr>
            <a:xfrm>
              <a:off x="190489" y="4504764"/>
              <a:ext cx="499796" cy="499796"/>
            </a:xfrm>
            <a:custGeom>
              <a:avLst/>
              <a:gdLst/>
              <a:ahLst/>
              <a:cxnLst/>
              <a:rect l="l" t="t" r="r" b="b"/>
              <a:pathLst>
                <a:path w="17946" h="17946" extrusionOk="0">
                  <a:moveTo>
                    <a:pt x="8973" y="0"/>
                  </a:moveTo>
                  <a:cubicBezTo>
                    <a:pt x="4036" y="0"/>
                    <a:pt x="1" y="4010"/>
                    <a:pt x="1" y="8973"/>
                  </a:cubicBezTo>
                  <a:cubicBezTo>
                    <a:pt x="1" y="13910"/>
                    <a:pt x="4036" y="17945"/>
                    <a:pt x="8973" y="17945"/>
                  </a:cubicBezTo>
                  <a:cubicBezTo>
                    <a:pt x="13936" y="17945"/>
                    <a:pt x="17946" y="13910"/>
                    <a:pt x="17946" y="8973"/>
                  </a:cubicBezTo>
                  <a:cubicBezTo>
                    <a:pt x="17946" y="4010"/>
                    <a:pt x="13936" y="0"/>
                    <a:pt x="89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66"/>
            <p:cNvSpPr/>
            <p:nvPr/>
          </p:nvSpPr>
          <p:spPr>
            <a:xfrm>
              <a:off x="265879" y="4578038"/>
              <a:ext cx="349740" cy="344839"/>
            </a:xfrm>
            <a:custGeom>
              <a:avLst/>
              <a:gdLst/>
              <a:ahLst/>
              <a:cxnLst/>
              <a:rect l="l" t="t" r="r" b="b"/>
              <a:pathLst>
                <a:path w="12558" h="12382" extrusionOk="0">
                  <a:moveTo>
                    <a:pt x="6392" y="4136"/>
                  </a:moveTo>
                  <a:cubicBezTo>
                    <a:pt x="7620" y="4136"/>
                    <a:pt x="8597" y="5114"/>
                    <a:pt x="8597" y="6317"/>
                  </a:cubicBezTo>
                  <a:cubicBezTo>
                    <a:pt x="8597" y="7520"/>
                    <a:pt x="7620" y="8497"/>
                    <a:pt x="6392" y="8497"/>
                  </a:cubicBezTo>
                  <a:cubicBezTo>
                    <a:pt x="5189" y="8497"/>
                    <a:pt x="4211" y="7520"/>
                    <a:pt x="4211" y="6317"/>
                  </a:cubicBezTo>
                  <a:cubicBezTo>
                    <a:pt x="4211" y="5114"/>
                    <a:pt x="5189" y="4136"/>
                    <a:pt x="6392" y="4136"/>
                  </a:cubicBezTo>
                  <a:close/>
                  <a:moveTo>
                    <a:pt x="5264" y="1"/>
                  </a:moveTo>
                  <a:lnTo>
                    <a:pt x="4788" y="1856"/>
                  </a:lnTo>
                  <a:cubicBezTo>
                    <a:pt x="4562" y="1931"/>
                    <a:pt x="4361" y="2006"/>
                    <a:pt x="4186" y="2106"/>
                  </a:cubicBezTo>
                  <a:lnTo>
                    <a:pt x="2557" y="1004"/>
                  </a:lnTo>
                  <a:lnTo>
                    <a:pt x="2206" y="1304"/>
                  </a:lnTo>
                  <a:lnTo>
                    <a:pt x="1354" y="2056"/>
                  </a:lnTo>
                  <a:lnTo>
                    <a:pt x="1003" y="2357"/>
                  </a:lnTo>
                  <a:lnTo>
                    <a:pt x="2006" y="4312"/>
                  </a:lnTo>
                  <a:cubicBezTo>
                    <a:pt x="1981" y="4412"/>
                    <a:pt x="1930" y="4512"/>
                    <a:pt x="1880" y="4613"/>
                  </a:cubicBezTo>
                  <a:lnTo>
                    <a:pt x="1" y="5089"/>
                  </a:lnTo>
                  <a:lnTo>
                    <a:pt x="1" y="5565"/>
                  </a:lnTo>
                  <a:lnTo>
                    <a:pt x="1" y="6693"/>
                  </a:lnTo>
                  <a:lnTo>
                    <a:pt x="1" y="7144"/>
                  </a:lnTo>
                  <a:lnTo>
                    <a:pt x="1755" y="7595"/>
                  </a:lnTo>
                  <a:cubicBezTo>
                    <a:pt x="1805" y="7745"/>
                    <a:pt x="1855" y="7896"/>
                    <a:pt x="1905" y="8046"/>
                  </a:cubicBezTo>
                  <a:lnTo>
                    <a:pt x="878" y="10026"/>
                  </a:lnTo>
                  <a:lnTo>
                    <a:pt x="1229" y="10327"/>
                  </a:lnTo>
                  <a:lnTo>
                    <a:pt x="2081" y="11079"/>
                  </a:lnTo>
                  <a:lnTo>
                    <a:pt x="2432" y="11380"/>
                  </a:lnTo>
                  <a:lnTo>
                    <a:pt x="3910" y="10377"/>
                  </a:lnTo>
                  <a:cubicBezTo>
                    <a:pt x="4161" y="10527"/>
                    <a:pt x="4412" y="10653"/>
                    <a:pt x="4712" y="10753"/>
                  </a:cubicBezTo>
                  <a:lnTo>
                    <a:pt x="5113" y="12382"/>
                  </a:lnTo>
                  <a:lnTo>
                    <a:pt x="7169" y="12382"/>
                  </a:lnTo>
                  <a:lnTo>
                    <a:pt x="7570" y="10828"/>
                  </a:lnTo>
                  <a:cubicBezTo>
                    <a:pt x="7895" y="10753"/>
                    <a:pt x="8221" y="10628"/>
                    <a:pt x="8522" y="10452"/>
                  </a:cubicBezTo>
                  <a:lnTo>
                    <a:pt x="9875" y="11380"/>
                  </a:lnTo>
                  <a:lnTo>
                    <a:pt x="10226" y="11079"/>
                  </a:lnTo>
                  <a:lnTo>
                    <a:pt x="11078" y="10327"/>
                  </a:lnTo>
                  <a:lnTo>
                    <a:pt x="11429" y="10026"/>
                  </a:lnTo>
                  <a:lnTo>
                    <a:pt x="10552" y="8322"/>
                  </a:lnTo>
                  <a:cubicBezTo>
                    <a:pt x="10652" y="8071"/>
                    <a:pt x="10727" y="7846"/>
                    <a:pt x="10803" y="7595"/>
                  </a:cubicBezTo>
                  <a:lnTo>
                    <a:pt x="12557" y="7144"/>
                  </a:lnTo>
                  <a:lnTo>
                    <a:pt x="12557" y="6693"/>
                  </a:lnTo>
                  <a:lnTo>
                    <a:pt x="12557" y="5565"/>
                  </a:lnTo>
                  <a:lnTo>
                    <a:pt x="12557" y="5089"/>
                  </a:lnTo>
                  <a:lnTo>
                    <a:pt x="10677" y="4613"/>
                  </a:lnTo>
                  <a:cubicBezTo>
                    <a:pt x="10627" y="4512"/>
                    <a:pt x="10602" y="4412"/>
                    <a:pt x="10552" y="4312"/>
                  </a:cubicBezTo>
                  <a:lnTo>
                    <a:pt x="11555" y="2357"/>
                  </a:lnTo>
                  <a:lnTo>
                    <a:pt x="11204" y="2056"/>
                  </a:lnTo>
                  <a:lnTo>
                    <a:pt x="10352" y="1304"/>
                  </a:lnTo>
                  <a:lnTo>
                    <a:pt x="10001" y="1004"/>
                  </a:lnTo>
                  <a:lnTo>
                    <a:pt x="8372" y="2106"/>
                  </a:lnTo>
                  <a:cubicBezTo>
                    <a:pt x="8196" y="2006"/>
                    <a:pt x="7996" y="1931"/>
                    <a:pt x="7795" y="1856"/>
                  </a:cubicBezTo>
                  <a:lnTo>
                    <a:pt x="731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4057375" y="1647900"/>
            <a:ext cx="4373400" cy="1847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1" name="Google Shape;91;p8"/>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8"/>
          <p:cNvSpPr/>
          <p:nvPr/>
        </p:nvSpPr>
        <p:spPr>
          <a:xfrm>
            <a:off x="171266" y="209762"/>
            <a:ext cx="541958" cy="541999"/>
          </a:xfrm>
          <a:custGeom>
            <a:avLst/>
            <a:gdLst/>
            <a:ahLst/>
            <a:cxnLst/>
            <a:rect l="l" t="t" r="r" b="b"/>
            <a:pathLst>
              <a:path w="13049" h="13050" fill="none" extrusionOk="0">
                <a:moveTo>
                  <a:pt x="13049" y="6517"/>
                </a:moveTo>
                <a:cubicBezTo>
                  <a:pt x="13049" y="2916"/>
                  <a:pt x="10134" y="1"/>
                  <a:pt x="6532" y="1"/>
                </a:cubicBezTo>
                <a:cubicBezTo>
                  <a:pt x="2916" y="1"/>
                  <a:pt x="1" y="2916"/>
                  <a:pt x="1" y="6517"/>
                </a:cubicBezTo>
                <a:cubicBezTo>
                  <a:pt x="1" y="10134"/>
                  <a:pt x="2916" y="13049"/>
                  <a:pt x="6532" y="13049"/>
                </a:cubicBezTo>
                <a:cubicBezTo>
                  <a:pt x="10134" y="13049"/>
                  <a:pt x="13049" y="10134"/>
                  <a:pt x="13049" y="6517"/>
                </a:cubicBezTo>
                <a:close/>
              </a:path>
            </a:pathLst>
          </a:custGeom>
          <a:noFill/>
          <a:ln w="952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441875" y="1620475"/>
            <a:ext cx="4431600" cy="137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5" name="Google Shape;95;p9"/>
          <p:cNvSpPr txBox="1">
            <a:spLocks noGrp="1"/>
          </p:cNvSpPr>
          <p:nvPr>
            <p:ph type="subTitle" idx="1"/>
          </p:nvPr>
        </p:nvSpPr>
        <p:spPr>
          <a:xfrm>
            <a:off x="2441875" y="2997875"/>
            <a:ext cx="44316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6" name="Google Shape;96;p9"/>
          <p:cNvGrpSpPr/>
          <p:nvPr/>
        </p:nvGrpSpPr>
        <p:grpSpPr>
          <a:xfrm>
            <a:off x="301725" y="95275"/>
            <a:ext cx="8480175" cy="4718525"/>
            <a:chOff x="301725" y="95275"/>
            <a:chExt cx="8480175" cy="4718525"/>
          </a:xfrm>
        </p:grpSpPr>
        <p:sp>
          <p:nvSpPr>
            <p:cNvPr id="97" name="Google Shape;97;p9"/>
            <p:cNvSpPr/>
            <p:nvPr/>
          </p:nvSpPr>
          <p:spPr>
            <a:xfrm>
              <a:off x="301725" y="95275"/>
              <a:ext cx="4088007" cy="559027"/>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99" name="Google Shape;99;p9"/>
          <p:cNvSpPr/>
          <p:nvPr/>
        </p:nvSpPr>
        <p:spPr>
          <a:xfrm>
            <a:off x="8258600" y="4239775"/>
            <a:ext cx="672039" cy="671107"/>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10"/>
          <p:cNvSpPr>
            <a:spLocks noGrp="1"/>
          </p:cNvSpPr>
          <p:nvPr>
            <p:ph type="pic" idx="2"/>
          </p:nvPr>
        </p:nvSpPr>
        <p:spPr>
          <a:xfrm>
            <a:off x="-25" y="-13725"/>
            <a:ext cx="9144000" cy="5157300"/>
          </a:xfrm>
          <a:prstGeom prst="rect">
            <a:avLst/>
          </a:prstGeom>
          <a:noFill/>
          <a:ln>
            <a:noFill/>
          </a:ln>
        </p:spPr>
      </p:sp>
      <p:sp>
        <p:nvSpPr>
          <p:cNvPr id="102" name="Google Shape;102;p10"/>
          <p:cNvSpPr txBox="1">
            <a:spLocks noGrp="1"/>
          </p:cNvSpPr>
          <p:nvPr>
            <p:ph type="title"/>
          </p:nvPr>
        </p:nvSpPr>
        <p:spPr>
          <a:xfrm>
            <a:off x="4982775" y="1771650"/>
            <a:ext cx="3169500" cy="15165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Inter Tight"/>
              <a:buNone/>
              <a:defRPr sz="3000" b="1">
                <a:solidFill>
                  <a:schemeClr val="lt1"/>
                </a:solidFill>
                <a:latin typeface="Inter Tight"/>
                <a:ea typeface="Inter Tight"/>
                <a:cs typeface="Inter Tight"/>
                <a:sym typeface="Inter Tight"/>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1pPr>
            <a:lvl2pPr marL="914400" lvl="1"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2pPr>
            <a:lvl3pPr marL="1371600" lvl="2"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3pPr>
            <a:lvl4pPr marL="1828800" lvl="3"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4pPr>
            <a:lvl5pPr marL="2286000" lvl="4"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5pPr>
            <a:lvl6pPr marL="2743200" lvl="5"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6pPr>
            <a:lvl7pPr marL="3200400" lvl="6"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7pPr>
            <a:lvl8pPr marL="3657600" lvl="7"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8pPr>
            <a:lvl9pPr marL="4114800" lvl="8"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440"/>
        <p:cNvGrpSpPr/>
        <p:nvPr/>
      </p:nvGrpSpPr>
      <p:grpSpPr>
        <a:xfrm>
          <a:off x="0" y="0"/>
          <a:ext cx="0" cy="0"/>
          <a:chOff x="0" y="0"/>
          <a:chExt cx="0" cy="0"/>
        </a:xfrm>
      </p:grpSpPr>
      <p:sp>
        <p:nvSpPr>
          <p:cNvPr id="441" name="Google Shape;441;p3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3000"/>
              <a:buFont typeface="Inter Tight"/>
              <a:buNone/>
              <a:defRPr sz="3000" b="1" i="0" u="none" strike="noStrike" cap="none">
                <a:solidFill>
                  <a:schemeClr val="lt1"/>
                </a:solidFill>
                <a:latin typeface="Inter Tight"/>
                <a:ea typeface="Inter Tight"/>
                <a:cs typeface="Inter Tight"/>
                <a:sym typeface="Inter Tigh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endParaRPr/>
          </a:p>
        </p:txBody>
      </p:sp>
      <p:sp>
        <p:nvSpPr>
          <p:cNvPr id="442" name="Google Shape;442;p34"/>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1"/>
              </a:buClr>
              <a:buSzPts val="1400"/>
              <a:buFont typeface="Figtree"/>
              <a:buChar char="●"/>
              <a:defRPr sz="1400" b="0" i="0" u="none" strike="noStrike" cap="none">
                <a:solidFill>
                  <a:schemeClr val="lt1"/>
                </a:solidFill>
                <a:latin typeface="Figtree"/>
                <a:ea typeface="Figtree"/>
                <a:cs typeface="Figtree"/>
                <a:sym typeface="Figtree"/>
              </a:defRPr>
            </a:lvl1pPr>
            <a:lvl2pPr marL="914400" marR="0" lvl="1" indent="-317500" algn="l" rtl="0">
              <a:lnSpc>
                <a:spcPct val="115000"/>
              </a:lnSpc>
              <a:spcBef>
                <a:spcPts val="0"/>
              </a:spcBef>
              <a:spcAft>
                <a:spcPts val="0"/>
              </a:spcAft>
              <a:buClr>
                <a:schemeClr val="lt1"/>
              </a:buClr>
              <a:buSzPts val="1400"/>
              <a:buFont typeface="Figtree"/>
              <a:buChar char="○"/>
              <a:defRPr sz="1400" b="0" i="0" u="none" strike="noStrike" cap="none">
                <a:solidFill>
                  <a:schemeClr val="lt1"/>
                </a:solidFill>
                <a:latin typeface="Figtree"/>
                <a:ea typeface="Figtree"/>
                <a:cs typeface="Figtree"/>
                <a:sym typeface="Figtree"/>
              </a:defRPr>
            </a:lvl2pPr>
            <a:lvl3pPr marL="1371600" marR="0" lvl="2" indent="-317500" algn="l" rtl="0">
              <a:lnSpc>
                <a:spcPct val="115000"/>
              </a:lnSpc>
              <a:spcBef>
                <a:spcPts val="0"/>
              </a:spcBef>
              <a:spcAft>
                <a:spcPts val="0"/>
              </a:spcAft>
              <a:buClr>
                <a:schemeClr val="lt1"/>
              </a:buClr>
              <a:buSzPts val="1400"/>
              <a:buFont typeface="Figtree"/>
              <a:buChar char="■"/>
              <a:defRPr sz="1400" b="0" i="0" u="none" strike="noStrike" cap="none">
                <a:solidFill>
                  <a:schemeClr val="lt1"/>
                </a:solidFill>
                <a:latin typeface="Figtree"/>
                <a:ea typeface="Figtree"/>
                <a:cs typeface="Figtree"/>
                <a:sym typeface="Figtree"/>
              </a:defRPr>
            </a:lvl3pPr>
            <a:lvl4pPr marL="1828800" marR="0" lvl="3" indent="-317500" algn="l" rtl="0">
              <a:lnSpc>
                <a:spcPct val="115000"/>
              </a:lnSpc>
              <a:spcBef>
                <a:spcPts val="0"/>
              </a:spcBef>
              <a:spcAft>
                <a:spcPts val="0"/>
              </a:spcAft>
              <a:buClr>
                <a:schemeClr val="lt1"/>
              </a:buClr>
              <a:buSzPts val="1400"/>
              <a:buFont typeface="Figtree"/>
              <a:buChar char="●"/>
              <a:defRPr sz="1400" b="0" i="0" u="none" strike="noStrike" cap="none">
                <a:solidFill>
                  <a:schemeClr val="lt1"/>
                </a:solidFill>
                <a:latin typeface="Figtree"/>
                <a:ea typeface="Figtree"/>
                <a:cs typeface="Figtree"/>
                <a:sym typeface="Figtree"/>
              </a:defRPr>
            </a:lvl4pPr>
            <a:lvl5pPr marL="2286000" marR="0" lvl="4" indent="-317500" algn="l" rtl="0">
              <a:lnSpc>
                <a:spcPct val="115000"/>
              </a:lnSpc>
              <a:spcBef>
                <a:spcPts val="0"/>
              </a:spcBef>
              <a:spcAft>
                <a:spcPts val="0"/>
              </a:spcAft>
              <a:buClr>
                <a:schemeClr val="lt1"/>
              </a:buClr>
              <a:buSzPts val="1400"/>
              <a:buFont typeface="Figtree"/>
              <a:buChar char="○"/>
              <a:defRPr sz="1400" b="0" i="0" u="none" strike="noStrike" cap="none">
                <a:solidFill>
                  <a:schemeClr val="lt1"/>
                </a:solidFill>
                <a:latin typeface="Figtree"/>
                <a:ea typeface="Figtree"/>
                <a:cs typeface="Figtree"/>
                <a:sym typeface="Figtree"/>
              </a:defRPr>
            </a:lvl5pPr>
            <a:lvl6pPr marL="2743200" marR="0" lvl="5" indent="-317500" algn="l" rtl="0">
              <a:lnSpc>
                <a:spcPct val="115000"/>
              </a:lnSpc>
              <a:spcBef>
                <a:spcPts val="0"/>
              </a:spcBef>
              <a:spcAft>
                <a:spcPts val="0"/>
              </a:spcAft>
              <a:buClr>
                <a:schemeClr val="lt1"/>
              </a:buClr>
              <a:buSzPts val="1400"/>
              <a:buFont typeface="Figtree"/>
              <a:buChar char="■"/>
              <a:defRPr sz="1400" b="0" i="0" u="none" strike="noStrike" cap="none">
                <a:solidFill>
                  <a:schemeClr val="lt1"/>
                </a:solidFill>
                <a:latin typeface="Figtree"/>
                <a:ea typeface="Figtree"/>
                <a:cs typeface="Figtree"/>
                <a:sym typeface="Figtree"/>
              </a:defRPr>
            </a:lvl6pPr>
            <a:lvl7pPr marL="3200400" marR="0" lvl="6" indent="-317500" algn="l" rtl="0">
              <a:lnSpc>
                <a:spcPct val="115000"/>
              </a:lnSpc>
              <a:spcBef>
                <a:spcPts val="0"/>
              </a:spcBef>
              <a:spcAft>
                <a:spcPts val="0"/>
              </a:spcAft>
              <a:buClr>
                <a:schemeClr val="lt1"/>
              </a:buClr>
              <a:buSzPts val="1400"/>
              <a:buFont typeface="Figtree"/>
              <a:buChar char="●"/>
              <a:defRPr sz="1400" b="0" i="0" u="none" strike="noStrike" cap="none">
                <a:solidFill>
                  <a:schemeClr val="lt1"/>
                </a:solidFill>
                <a:latin typeface="Figtree"/>
                <a:ea typeface="Figtree"/>
                <a:cs typeface="Figtree"/>
                <a:sym typeface="Figtree"/>
              </a:defRPr>
            </a:lvl7pPr>
            <a:lvl8pPr marL="3657600" marR="0" lvl="7" indent="-317500" algn="l" rtl="0">
              <a:lnSpc>
                <a:spcPct val="115000"/>
              </a:lnSpc>
              <a:spcBef>
                <a:spcPts val="0"/>
              </a:spcBef>
              <a:spcAft>
                <a:spcPts val="0"/>
              </a:spcAft>
              <a:buClr>
                <a:schemeClr val="lt1"/>
              </a:buClr>
              <a:buSzPts val="1400"/>
              <a:buFont typeface="Figtree"/>
              <a:buChar char="○"/>
              <a:defRPr sz="1400" b="0" i="0" u="none" strike="noStrike" cap="none">
                <a:solidFill>
                  <a:schemeClr val="lt1"/>
                </a:solidFill>
                <a:latin typeface="Figtree"/>
                <a:ea typeface="Figtree"/>
                <a:cs typeface="Figtree"/>
                <a:sym typeface="Figtree"/>
              </a:defRPr>
            </a:lvl8pPr>
            <a:lvl9pPr marL="4114800" marR="0" lvl="8" indent="-317500" algn="l" rtl="0">
              <a:lnSpc>
                <a:spcPct val="115000"/>
              </a:lnSpc>
              <a:spcBef>
                <a:spcPts val="0"/>
              </a:spcBef>
              <a:spcAft>
                <a:spcPts val="0"/>
              </a:spcAft>
              <a:buClr>
                <a:schemeClr val="lt1"/>
              </a:buClr>
              <a:buSzPts val="1400"/>
              <a:buFont typeface="Figtree"/>
              <a:buChar char="■"/>
              <a:defRPr sz="1400" b="0" i="0" u="none" strike="noStrike" cap="none">
                <a:solidFill>
                  <a:schemeClr val="lt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879" name="Google Shape;879;p67" descr="A close-up of a circuit board&#10;&#10;Description automatically generated"/>
          <p:cNvPicPr preferRelativeResize="0">
            <a:picLocks noGrp="1"/>
          </p:cNvPicPr>
          <p:nvPr>
            <p:ph type="pic" idx="2"/>
          </p:nvPr>
        </p:nvPicPr>
        <p:blipFill rotWithShape="1">
          <a:blip r:embed="rId3">
            <a:alphaModFix/>
          </a:blip>
          <a:srcRect t="7682" b="7682"/>
          <a:stretch/>
        </p:blipFill>
        <p:spPr>
          <a:xfrm>
            <a:off x="-25" y="-13725"/>
            <a:ext cx="9144000" cy="5157300"/>
          </a:xfrm>
          <a:prstGeom prst="rect">
            <a:avLst/>
          </a:prstGeom>
          <a:noFill/>
          <a:ln>
            <a:noFill/>
          </a:ln>
        </p:spPr>
      </p:pic>
      <p:sp>
        <p:nvSpPr>
          <p:cNvPr id="880" name="Google Shape;880;p67"/>
          <p:cNvSpPr txBox="1"/>
          <p:nvPr/>
        </p:nvSpPr>
        <p:spPr>
          <a:xfrm>
            <a:off x="1786759" y="839225"/>
            <a:ext cx="5644055" cy="23505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lt1"/>
              </a:buClr>
              <a:buSzPts val="3000"/>
              <a:buFont typeface="Inter Tight"/>
              <a:buNone/>
            </a:pPr>
            <a:r>
              <a:rPr lang="en" sz="5000" b="1" i="0" u="none" strike="noStrike" cap="none" dirty="0" err="1">
                <a:solidFill>
                  <a:schemeClr val="dk1"/>
                </a:solidFill>
                <a:latin typeface="Inter Tight"/>
                <a:ea typeface="Inter Tight"/>
                <a:cs typeface="Inter Tight"/>
                <a:sym typeface="Inter Tight"/>
              </a:rPr>
              <a:t>CaptionGen</a:t>
            </a:r>
            <a:r>
              <a:rPr lang="en" sz="5000" b="1" i="0" u="none" strike="noStrike" cap="none" dirty="0">
                <a:solidFill>
                  <a:schemeClr val="dk1"/>
                </a:solidFill>
                <a:latin typeface="Inter Tight"/>
                <a:ea typeface="Inter Tight"/>
                <a:cs typeface="Inter Tight"/>
                <a:sym typeface="Inter Tight"/>
              </a:rPr>
              <a:t>:</a:t>
            </a:r>
            <a:endParaRPr dirty="0"/>
          </a:p>
          <a:p>
            <a:pPr marL="0" marR="0" lvl="0" indent="0" algn="ctr" rtl="0">
              <a:lnSpc>
                <a:spcPct val="115000"/>
              </a:lnSpc>
              <a:spcBef>
                <a:spcPts val="0"/>
              </a:spcBef>
              <a:spcAft>
                <a:spcPts val="0"/>
              </a:spcAft>
              <a:buClr>
                <a:schemeClr val="lt1"/>
              </a:buClr>
              <a:buSzPts val="3000"/>
              <a:buFont typeface="Inter Tight"/>
              <a:buNone/>
            </a:pPr>
            <a:r>
              <a:rPr lang="en" sz="3000" b="0" i="0" u="none" strike="noStrike" cap="none" dirty="0">
                <a:solidFill>
                  <a:schemeClr val="dk1"/>
                </a:solidFill>
                <a:latin typeface="Inter Tight"/>
                <a:ea typeface="Inter Tight"/>
                <a:cs typeface="Inter Tight"/>
                <a:sym typeface="Inter Tight"/>
              </a:rPr>
              <a:t>Emotionally-Enriched Image Captioning</a:t>
            </a:r>
            <a:endParaRPr sz="3700" b="0" i="0" u="none" strike="noStrike" cap="none" dirty="0">
              <a:solidFill>
                <a:schemeClr val="dk1"/>
              </a:solidFill>
              <a:latin typeface="Inter Tight"/>
              <a:ea typeface="Inter Tight"/>
              <a:cs typeface="Inter Tight"/>
              <a:sym typeface="Inter Tight"/>
            </a:endParaRPr>
          </a:p>
        </p:txBody>
      </p:sp>
      <p:sp>
        <p:nvSpPr>
          <p:cNvPr id="881" name="Google Shape;881;p67"/>
          <p:cNvSpPr/>
          <p:nvPr/>
        </p:nvSpPr>
        <p:spPr>
          <a:xfrm>
            <a:off x="1" y="-13725"/>
            <a:ext cx="1240220" cy="5157225"/>
          </a:xfrm>
          <a:prstGeom prst="rect">
            <a:avLst/>
          </a:prstGeom>
          <a:solidFill>
            <a:schemeClr val="accen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2" name="Google Shape;882;p67"/>
          <p:cNvSpPr/>
          <p:nvPr/>
        </p:nvSpPr>
        <p:spPr>
          <a:xfrm>
            <a:off x="7903755" y="253497"/>
            <a:ext cx="1240220" cy="5157225"/>
          </a:xfrm>
          <a:prstGeom prst="rect">
            <a:avLst/>
          </a:prstGeom>
          <a:solidFill>
            <a:schemeClr val="accen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3" name="Google Shape;883;p67"/>
          <p:cNvSpPr txBox="1"/>
          <p:nvPr/>
        </p:nvSpPr>
        <p:spPr>
          <a:xfrm>
            <a:off x="2543500" y="3684025"/>
            <a:ext cx="4402800" cy="71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400" b="1" i="0" u="none" strike="noStrike" cap="none" dirty="0">
                <a:solidFill>
                  <a:schemeClr val="dk1"/>
                </a:solidFill>
                <a:latin typeface="Inter Tight"/>
                <a:ea typeface="Inter Tight"/>
                <a:cs typeface="Inter Tight"/>
                <a:sym typeface="Inter Tight"/>
              </a:rPr>
              <a:t>Group 7:</a:t>
            </a:r>
            <a:r>
              <a:rPr lang="en" sz="1400" b="0" i="0" u="none" strike="noStrike" cap="none" dirty="0">
                <a:solidFill>
                  <a:schemeClr val="dk1"/>
                </a:solidFill>
                <a:latin typeface="Inter Tight"/>
                <a:ea typeface="Inter Tight"/>
                <a:cs typeface="Inter Tight"/>
                <a:sym typeface="Inter Tight"/>
              </a:rPr>
              <a:t> </a:t>
            </a:r>
            <a:endParaRPr dirty="0"/>
          </a:p>
          <a:p>
            <a:pPr marL="0" marR="0" lvl="0" indent="0" algn="ctr" rtl="0">
              <a:lnSpc>
                <a:spcPct val="100000"/>
              </a:lnSpc>
              <a:spcBef>
                <a:spcPts val="0"/>
              </a:spcBef>
              <a:spcAft>
                <a:spcPts val="0"/>
              </a:spcAft>
              <a:buNone/>
            </a:pPr>
            <a:r>
              <a:rPr lang="en" sz="1400" b="1" i="0" u="none" strike="noStrike" cap="none" dirty="0">
                <a:solidFill>
                  <a:schemeClr val="dk1"/>
                </a:solidFill>
                <a:latin typeface="Inter Tight"/>
                <a:ea typeface="Inter Tight"/>
                <a:cs typeface="Inter Tight"/>
                <a:sym typeface="Inter Tight"/>
              </a:rPr>
              <a:t>Antra Sinha, </a:t>
            </a:r>
            <a:r>
              <a:rPr lang="en" sz="1400" b="1" i="0" u="none" strike="noStrike" cap="none" dirty="0" err="1">
                <a:solidFill>
                  <a:schemeClr val="dk1"/>
                </a:solidFill>
                <a:latin typeface="Inter Tight"/>
                <a:ea typeface="Inter Tight"/>
                <a:cs typeface="Inter Tight"/>
                <a:sym typeface="Inter Tight"/>
              </a:rPr>
              <a:t>Ashwanth</a:t>
            </a:r>
            <a:r>
              <a:rPr lang="en" sz="1400" b="1" i="0" u="none" strike="noStrike" cap="none" dirty="0">
                <a:solidFill>
                  <a:schemeClr val="dk1"/>
                </a:solidFill>
                <a:latin typeface="Inter Tight"/>
                <a:ea typeface="Inter Tight"/>
                <a:cs typeface="Inter Tight"/>
                <a:sym typeface="Inter Tight"/>
              </a:rPr>
              <a:t> </a:t>
            </a:r>
            <a:r>
              <a:rPr lang="en" sz="1400" b="1" i="0" u="none" strike="noStrike" cap="none" dirty="0" err="1">
                <a:solidFill>
                  <a:schemeClr val="dk1"/>
                </a:solidFill>
                <a:latin typeface="Inter Tight"/>
                <a:ea typeface="Inter Tight"/>
                <a:cs typeface="Inter Tight"/>
                <a:sym typeface="Inter Tight"/>
              </a:rPr>
              <a:t>Sathishkumar</a:t>
            </a:r>
            <a:r>
              <a:rPr lang="en" sz="1400" b="1" i="0" u="none" strike="noStrike" cap="none" dirty="0">
                <a:solidFill>
                  <a:schemeClr val="dk1"/>
                </a:solidFill>
                <a:latin typeface="Inter Tight"/>
                <a:ea typeface="Inter Tight"/>
                <a:cs typeface="Inter Tight"/>
                <a:sym typeface="Inter Tight"/>
              </a:rPr>
              <a:t>,</a:t>
            </a:r>
            <a:br>
              <a:rPr lang="en" sz="1400" b="1" i="0" u="none" strike="noStrike" cap="none" dirty="0">
                <a:solidFill>
                  <a:schemeClr val="dk1"/>
                </a:solidFill>
                <a:latin typeface="Inter Tight"/>
                <a:ea typeface="Inter Tight"/>
                <a:cs typeface="Inter Tight"/>
                <a:sym typeface="Inter Tight"/>
              </a:rPr>
            </a:br>
            <a:r>
              <a:rPr lang="en" sz="1400" b="1" i="0" u="none" strike="noStrike" cap="none" dirty="0" err="1">
                <a:solidFill>
                  <a:schemeClr val="dk1"/>
                </a:solidFill>
                <a:latin typeface="Inter Tight"/>
                <a:ea typeface="Inter Tight"/>
                <a:cs typeface="Inter Tight"/>
                <a:sym typeface="Inter Tight"/>
              </a:rPr>
              <a:t>Barnana</a:t>
            </a:r>
            <a:r>
              <a:rPr lang="en" sz="1400" b="1" i="0" u="none" strike="noStrike" cap="none" dirty="0">
                <a:solidFill>
                  <a:schemeClr val="dk1"/>
                </a:solidFill>
                <a:latin typeface="Inter Tight"/>
                <a:ea typeface="Inter Tight"/>
                <a:cs typeface="Inter Tight"/>
                <a:sym typeface="Inter Tight"/>
              </a:rPr>
              <a:t> </a:t>
            </a:r>
            <a:r>
              <a:rPr lang="en" sz="1400" b="1" i="0" u="none" strike="noStrike" cap="none" dirty="0" err="1">
                <a:solidFill>
                  <a:schemeClr val="dk1"/>
                </a:solidFill>
                <a:latin typeface="Inter Tight"/>
                <a:ea typeface="Inter Tight"/>
                <a:cs typeface="Inter Tight"/>
                <a:sym typeface="Inter Tight"/>
              </a:rPr>
              <a:t>Ganguly</a:t>
            </a:r>
            <a:r>
              <a:rPr lang="en" sz="1400" b="1" i="0" u="none" strike="noStrike" cap="none" dirty="0">
                <a:solidFill>
                  <a:schemeClr val="dk1"/>
                </a:solidFill>
                <a:latin typeface="Inter Tight"/>
                <a:ea typeface="Inter Tight"/>
                <a:cs typeface="Inter Tight"/>
                <a:sym typeface="Inter Tight"/>
              </a:rPr>
              <a:t>, Dinesh </a:t>
            </a:r>
            <a:r>
              <a:rPr lang="en" sz="1400" b="1" i="0" u="none" strike="noStrike" cap="none" dirty="0" err="1">
                <a:solidFill>
                  <a:schemeClr val="dk1"/>
                </a:solidFill>
                <a:latin typeface="Inter Tight"/>
                <a:ea typeface="Inter Tight"/>
                <a:cs typeface="Inter Tight"/>
                <a:sym typeface="Inter Tight"/>
              </a:rPr>
              <a:t>Bandaru</a:t>
            </a:r>
            <a:r>
              <a:rPr lang="en" sz="1400" b="1" i="0" u="none" strike="noStrike" cap="none" dirty="0">
                <a:solidFill>
                  <a:schemeClr val="dk1"/>
                </a:solidFill>
                <a:latin typeface="Inter Tight"/>
                <a:ea typeface="Inter Tight"/>
                <a:cs typeface="Inter Tight"/>
                <a:sym typeface="Inter Tight"/>
              </a:rPr>
              <a:t>, </a:t>
            </a:r>
            <a:r>
              <a:rPr lang="en" sz="1400" b="1" i="0" u="none" strike="noStrike" cap="none" dirty="0" err="1">
                <a:solidFill>
                  <a:schemeClr val="dk1"/>
                </a:solidFill>
                <a:latin typeface="Inter Tight"/>
                <a:ea typeface="Inter Tight"/>
                <a:cs typeface="Inter Tight"/>
                <a:sym typeface="Inter Tight"/>
              </a:rPr>
              <a:t>Hayoung</a:t>
            </a:r>
            <a:r>
              <a:rPr lang="en" sz="1400" b="1" i="0" u="none" strike="noStrike" cap="none" dirty="0">
                <a:solidFill>
                  <a:schemeClr val="dk1"/>
                </a:solidFill>
                <a:latin typeface="Inter Tight"/>
                <a:ea typeface="Inter Tight"/>
                <a:cs typeface="Inter Tight"/>
                <a:sym typeface="Inter Tight"/>
              </a:rPr>
              <a:t> Kim</a:t>
            </a:r>
            <a:endParaRPr b="1" dirty="0"/>
          </a:p>
          <a:p>
            <a:pPr marL="0" marR="0" lvl="0" indent="0" algn="l" rtl="0">
              <a:lnSpc>
                <a:spcPct val="100000"/>
              </a:lnSpc>
              <a:spcBef>
                <a:spcPts val="0"/>
              </a:spcBef>
              <a:spcAft>
                <a:spcPts val="0"/>
              </a:spcAft>
              <a:buNone/>
            </a:pPr>
            <a:endParaRPr sz="1400" b="0" i="0" u="none" strike="noStrike" cap="none" dirty="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76"/>
          <p:cNvSpPr txBox="1">
            <a:spLocks noGrp="1"/>
          </p:cNvSpPr>
          <p:nvPr>
            <p:ph type="title"/>
          </p:nvPr>
        </p:nvSpPr>
        <p:spPr>
          <a:xfrm>
            <a:off x="780450" y="2232175"/>
            <a:ext cx="7415700" cy="11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Approach 1: </a:t>
            </a:r>
            <a:endParaRPr/>
          </a:p>
        </p:txBody>
      </p:sp>
      <p:grpSp>
        <p:nvGrpSpPr>
          <p:cNvPr id="1121" name="Google Shape;1121;p76"/>
          <p:cNvGrpSpPr/>
          <p:nvPr/>
        </p:nvGrpSpPr>
        <p:grpSpPr>
          <a:xfrm>
            <a:off x="5345251" y="2498533"/>
            <a:ext cx="3933440" cy="2703631"/>
            <a:chOff x="5345251" y="2498533"/>
            <a:chExt cx="3933440" cy="2703631"/>
          </a:xfrm>
        </p:grpSpPr>
        <p:grpSp>
          <p:nvGrpSpPr>
            <p:cNvPr id="1122" name="Google Shape;1122;p76"/>
            <p:cNvGrpSpPr/>
            <p:nvPr/>
          </p:nvGrpSpPr>
          <p:grpSpPr>
            <a:xfrm>
              <a:off x="5511089" y="2498533"/>
              <a:ext cx="3406070" cy="2574992"/>
              <a:chOff x="5329375" y="2174301"/>
              <a:chExt cx="3814615" cy="2883852"/>
            </a:xfrm>
          </p:grpSpPr>
          <p:sp>
            <p:nvSpPr>
              <p:cNvPr id="1123" name="Google Shape;1123;p76"/>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76"/>
              <p:cNvGrpSpPr/>
              <p:nvPr/>
            </p:nvGrpSpPr>
            <p:grpSpPr>
              <a:xfrm>
                <a:off x="6023179" y="2174301"/>
                <a:ext cx="3120811" cy="2883852"/>
                <a:chOff x="2133758" y="1158139"/>
                <a:chExt cx="3979611" cy="3677445"/>
              </a:xfrm>
            </p:grpSpPr>
            <p:sp>
              <p:nvSpPr>
                <p:cNvPr id="1125" name="Google Shape;1125;p76"/>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6"/>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0" name="Google Shape;1130;p76"/>
            <p:cNvGrpSpPr/>
            <p:nvPr/>
          </p:nvGrpSpPr>
          <p:grpSpPr>
            <a:xfrm rot="-895994">
              <a:off x="5471590" y="3290003"/>
              <a:ext cx="3680761" cy="1462617"/>
              <a:chOff x="906900" y="1372425"/>
              <a:chExt cx="6045300" cy="2582125"/>
            </a:xfrm>
          </p:grpSpPr>
          <p:sp>
            <p:nvSpPr>
              <p:cNvPr id="1131" name="Google Shape;1131;p76"/>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6"/>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6"/>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0" name="Google Shape;1140;p76"/>
          <p:cNvGrpSpPr/>
          <p:nvPr/>
        </p:nvGrpSpPr>
        <p:grpSpPr>
          <a:xfrm>
            <a:off x="6325971" y="1049064"/>
            <a:ext cx="1775897" cy="1125318"/>
            <a:chOff x="5511150" y="1004070"/>
            <a:chExt cx="2131417" cy="1350598"/>
          </a:xfrm>
        </p:grpSpPr>
        <p:grpSp>
          <p:nvGrpSpPr>
            <p:cNvPr id="1141" name="Google Shape;1141;p76"/>
            <p:cNvGrpSpPr/>
            <p:nvPr/>
          </p:nvGrpSpPr>
          <p:grpSpPr>
            <a:xfrm>
              <a:off x="5511150" y="1004070"/>
              <a:ext cx="2131417" cy="1350598"/>
              <a:chOff x="1151963" y="-462125"/>
              <a:chExt cx="2741725" cy="1737550"/>
            </a:xfrm>
          </p:grpSpPr>
          <p:sp>
            <p:nvSpPr>
              <p:cNvPr id="1142" name="Google Shape;1142;p76"/>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6"/>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6"/>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76"/>
            <p:cNvGrpSpPr/>
            <p:nvPr/>
          </p:nvGrpSpPr>
          <p:grpSpPr>
            <a:xfrm>
              <a:off x="5661956" y="1140711"/>
              <a:ext cx="1156566" cy="1077338"/>
              <a:chOff x="6114900" y="1210350"/>
              <a:chExt cx="1292975" cy="1204403"/>
            </a:xfrm>
          </p:grpSpPr>
          <p:sp>
            <p:nvSpPr>
              <p:cNvPr id="1148" name="Google Shape;1148;p76"/>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6"/>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6"/>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6"/>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6"/>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76"/>
            <p:cNvGrpSpPr/>
            <p:nvPr/>
          </p:nvGrpSpPr>
          <p:grpSpPr>
            <a:xfrm>
              <a:off x="6859400" y="1490661"/>
              <a:ext cx="709459" cy="355287"/>
              <a:chOff x="2535263" y="634150"/>
              <a:chExt cx="873825" cy="437600"/>
            </a:xfrm>
          </p:grpSpPr>
          <p:sp>
            <p:nvSpPr>
              <p:cNvPr id="1160" name="Google Shape;1160;p76"/>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6"/>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6"/>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77"/>
          <p:cNvSpPr txBox="1">
            <a:spLocks noGrp="1"/>
          </p:cNvSpPr>
          <p:nvPr>
            <p:ph type="title"/>
          </p:nvPr>
        </p:nvSpPr>
        <p:spPr>
          <a:xfrm>
            <a:off x="342750" y="286500"/>
            <a:ext cx="840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Architecture (using </a:t>
            </a:r>
            <a:r>
              <a:rPr lang="en" sz="2000" dirty="0" err="1"/>
              <a:t>ResNet</a:t>
            </a:r>
            <a:r>
              <a:rPr lang="en" sz="2000" dirty="0"/>
              <a:t> and LSTM)</a:t>
            </a:r>
            <a:endParaRPr sz="2000" dirty="0"/>
          </a:p>
        </p:txBody>
      </p:sp>
      <p:sp>
        <p:nvSpPr>
          <p:cNvPr id="1171" name="Google Shape;1171;p77"/>
          <p:cNvSpPr/>
          <p:nvPr/>
        </p:nvSpPr>
        <p:spPr>
          <a:xfrm>
            <a:off x="770625" y="970638"/>
            <a:ext cx="555900" cy="229800"/>
          </a:xfrm>
          <a:prstGeom prst="rect">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Inputs</a:t>
            </a:r>
            <a:endParaRPr b="1">
              <a:solidFill>
                <a:srgbClr val="FFFFFF"/>
              </a:solidFill>
            </a:endParaRPr>
          </a:p>
        </p:txBody>
      </p:sp>
      <p:sp>
        <p:nvSpPr>
          <p:cNvPr id="1172" name="Google Shape;1172;p77"/>
          <p:cNvSpPr txBox="1"/>
          <p:nvPr/>
        </p:nvSpPr>
        <p:spPr>
          <a:xfrm>
            <a:off x="471525" y="1343950"/>
            <a:ext cx="1154100" cy="620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Figtree"/>
                <a:ea typeface="Figtree"/>
                <a:cs typeface="Figtree"/>
                <a:sym typeface="Figtree"/>
              </a:rPr>
              <a:t>Encoded Image</a:t>
            </a:r>
            <a:endParaRPr>
              <a:solidFill>
                <a:schemeClr val="lt1"/>
              </a:solidFill>
              <a:latin typeface="Figtree"/>
              <a:ea typeface="Figtree"/>
              <a:cs typeface="Figtree"/>
              <a:sym typeface="Figtree"/>
            </a:endParaRPr>
          </a:p>
        </p:txBody>
      </p:sp>
      <p:sp>
        <p:nvSpPr>
          <p:cNvPr id="1173" name="Google Shape;1173;p77"/>
          <p:cNvSpPr txBox="1"/>
          <p:nvPr/>
        </p:nvSpPr>
        <p:spPr>
          <a:xfrm>
            <a:off x="471525" y="2734375"/>
            <a:ext cx="1154100" cy="620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gtree"/>
                <a:ea typeface="Figtree"/>
                <a:cs typeface="Figtree"/>
                <a:sym typeface="Figtree"/>
              </a:rPr>
              <a:t>Input Sequence</a:t>
            </a:r>
            <a:endParaRPr>
              <a:solidFill>
                <a:schemeClr val="lt1"/>
              </a:solidFill>
              <a:latin typeface="Figtree"/>
              <a:ea typeface="Figtree"/>
              <a:cs typeface="Figtree"/>
              <a:sym typeface="Figtree"/>
            </a:endParaRPr>
          </a:p>
        </p:txBody>
      </p:sp>
      <p:sp>
        <p:nvSpPr>
          <p:cNvPr id="1174" name="Google Shape;1174;p77"/>
          <p:cNvSpPr/>
          <p:nvPr/>
        </p:nvSpPr>
        <p:spPr>
          <a:xfrm>
            <a:off x="7755725" y="1712525"/>
            <a:ext cx="594600" cy="229800"/>
          </a:xfrm>
          <a:prstGeom prst="rect">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Output</a:t>
            </a:r>
            <a:endParaRPr b="1">
              <a:solidFill>
                <a:srgbClr val="FFFFFF"/>
              </a:solidFill>
            </a:endParaRPr>
          </a:p>
        </p:txBody>
      </p:sp>
      <p:sp>
        <p:nvSpPr>
          <p:cNvPr id="1175" name="Google Shape;1175;p77"/>
          <p:cNvSpPr txBox="1"/>
          <p:nvPr/>
        </p:nvSpPr>
        <p:spPr>
          <a:xfrm>
            <a:off x="7475975" y="2113375"/>
            <a:ext cx="1154100" cy="396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Figtree"/>
                <a:ea typeface="Figtree"/>
                <a:cs typeface="Figtree"/>
                <a:sym typeface="Figtree"/>
              </a:rPr>
              <a:t>Next Word</a:t>
            </a:r>
            <a:endParaRPr>
              <a:solidFill>
                <a:schemeClr val="lt1"/>
              </a:solidFill>
              <a:latin typeface="Figtree"/>
              <a:ea typeface="Figtree"/>
              <a:cs typeface="Figtree"/>
              <a:sym typeface="Figtree"/>
            </a:endParaRPr>
          </a:p>
        </p:txBody>
      </p:sp>
      <p:pic>
        <p:nvPicPr>
          <p:cNvPr id="1176" name="Google Shape;1176;p77"/>
          <p:cNvPicPr preferRelativeResize="0"/>
          <p:nvPr/>
        </p:nvPicPr>
        <p:blipFill>
          <a:blip r:embed="rId3">
            <a:alphaModFix/>
          </a:blip>
          <a:stretch>
            <a:fillRect/>
          </a:stretch>
        </p:blipFill>
        <p:spPr>
          <a:xfrm>
            <a:off x="629062" y="1887200"/>
            <a:ext cx="839017" cy="572699"/>
          </a:xfrm>
          <a:prstGeom prst="rect">
            <a:avLst/>
          </a:prstGeom>
          <a:noFill/>
          <a:ln>
            <a:noFill/>
          </a:ln>
        </p:spPr>
      </p:pic>
      <p:sp>
        <p:nvSpPr>
          <p:cNvPr id="1177" name="Google Shape;1177;p77"/>
          <p:cNvSpPr/>
          <p:nvPr/>
        </p:nvSpPr>
        <p:spPr>
          <a:xfrm>
            <a:off x="559725" y="3279400"/>
            <a:ext cx="908400" cy="2298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‘A man on’</a:t>
            </a:r>
            <a:endParaRPr sz="1000" b="1">
              <a:solidFill>
                <a:srgbClr val="FFFFFF"/>
              </a:solidFill>
              <a:latin typeface="Roboto"/>
              <a:ea typeface="Roboto"/>
              <a:cs typeface="Roboto"/>
              <a:sym typeface="Roboto"/>
            </a:endParaRPr>
          </a:p>
        </p:txBody>
      </p:sp>
      <p:sp>
        <p:nvSpPr>
          <p:cNvPr id="1178" name="Google Shape;1178;p77"/>
          <p:cNvSpPr/>
          <p:nvPr/>
        </p:nvSpPr>
        <p:spPr>
          <a:xfrm>
            <a:off x="7598825" y="2439175"/>
            <a:ext cx="908400" cy="2298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bike</a:t>
            </a:r>
            <a:endParaRPr sz="1000" b="1">
              <a:solidFill>
                <a:srgbClr val="FFFFFF"/>
              </a:solidFill>
              <a:latin typeface="Roboto"/>
              <a:ea typeface="Roboto"/>
              <a:cs typeface="Roboto"/>
              <a:sym typeface="Roboto"/>
            </a:endParaRPr>
          </a:p>
        </p:txBody>
      </p:sp>
      <p:sp>
        <p:nvSpPr>
          <p:cNvPr id="1179" name="Google Shape;1179;p77"/>
          <p:cNvSpPr txBox="1"/>
          <p:nvPr/>
        </p:nvSpPr>
        <p:spPr>
          <a:xfrm>
            <a:off x="1802950" y="2881675"/>
            <a:ext cx="1154100" cy="325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gtree"/>
                <a:ea typeface="Figtree"/>
                <a:cs typeface="Figtree"/>
                <a:sym typeface="Figtree"/>
              </a:rPr>
              <a:t>Embedding</a:t>
            </a:r>
            <a:endParaRPr>
              <a:solidFill>
                <a:schemeClr val="lt1"/>
              </a:solidFill>
              <a:latin typeface="Figtree"/>
              <a:ea typeface="Figtree"/>
              <a:cs typeface="Figtree"/>
              <a:sym typeface="Figtree"/>
            </a:endParaRPr>
          </a:p>
        </p:txBody>
      </p:sp>
      <p:sp>
        <p:nvSpPr>
          <p:cNvPr id="1180" name="Google Shape;1180;p77"/>
          <p:cNvSpPr txBox="1"/>
          <p:nvPr/>
        </p:nvSpPr>
        <p:spPr>
          <a:xfrm>
            <a:off x="1802950" y="1491250"/>
            <a:ext cx="1154100" cy="325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gtree"/>
                <a:ea typeface="Figtree"/>
                <a:cs typeface="Figtree"/>
                <a:sym typeface="Figtree"/>
              </a:rPr>
              <a:t>Dropout</a:t>
            </a:r>
            <a:endParaRPr>
              <a:solidFill>
                <a:schemeClr val="lt1"/>
              </a:solidFill>
              <a:latin typeface="Figtree"/>
              <a:ea typeface="Figtree"/>
              <a:cs typeface="Figtree"/>
              <a:sym typeface="Figtree"/>
            </a:endParaRPr>
          </a:p>
        </p:txBody>
      </p:sp>
      <p:sp>
        <p:nvSpPr>
          <p:cNvPr id="1181" name="Google Shape;1181;p77"/>
          <p:cNvSpPr txBox="1"/>
          <p:nvPr/>
        </p:nvSpPr>
        <p:spPr>
          <a:xfrm>
            <a:off x="3134375" y="2881675"/>
            <a:ext cx="908400" cy="325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gtree"/>
                <a:ea typeface="Figtree"/>
                <a:cs typeface="Figtree"/>
                <a:sym typeface="Figtree"/>
              </a:rPr>
              <a:t>Dropout</a:t>
            </a:r>
            <a:endParaRPr>
              <a:solidFill>
                <a:schemeClr val="lt1"/>
              </a:solidFill>
              <a:latin typeface="Figtree"/>
              <a:ea typeface="Figtree"/>
              <a:cs typeface="Figtree"/>
              <a:sym typeface="Figtree"/>
            </a:endParaRPr>
          </a:p>
        </p:txBody>
      </p:sp>
      <p:sp>
        <p:nvSpPr>
          <p:cNvPr id="1182" name="Google Shape;1182;p77"/>
          <p:cNvSpPr txBox="1"/>
          <p:nvPr/>
        </p:nvSpPr>
        <p:spPr>
          <a:xfrm>
            <a:off x="4220100" y="2881675"/>
            <a:ext cx="650700" cy="325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gtree"/>
                <a:ea typeface="Figtree"/>
                <a:cs typeface="Figtree"/>
                <a:sym typeface="Figtree"/>
              </a:rPr>
              <a:t>LSTM</a:t>
            </a:r>
            <a:endParaRPr>
              <a:solidFill>
                <a:schemeClr val="lt1"/>
              </a:solidFill>
              <a:latin typeface="Figtree"/>
              <a:ea typeface="Figtree"/>
              <a:cs typeface="Figtree"/>
              <a:sym typeface="Figtree"/>
            </a:endParaRPr>
          </a:p>
        </p:txBody>
      </p:sp>
      <p:sp>
        <p:nvSpPr>
          <p:cNvPr id="1183" name="Google Shape;1183;p77"/>
          <p:cNvSpPr txBox="1"/>
          <p:nvPr/>
        </p:nvSpPr>
        <p:spPr>
          <a:xfrm>
            <a:off x="5530650" y="2148625"/>
            <a:ext cx="807900" cy="325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gtree"/>
                <a:ea typeface="Figtree"/>
                <a:cs typeface="Figtree"/>
                <a:sym typeface="Figtree"/>
              </a:rPr>
              <a:t>Dense 1</a:t>
            </a:r>
            <a:endParaRPr>
              <a:solidFill>
                <a:schemeClr val="lt1"/>
              </a:solidFill>
              <a:latin typeface="Figtree"/>
              <a:ea typeface="Figtree"/>
              <a:cs typeface="Figtree"/>
              <a:sym typeface="Figtree"/>
            </a:endParaRPr>
          </a:p>
        </p:txBody>
      </p:sp>
      <p:sp>
        <p:nvSpPr>
          <p:cNvPr id="1184" name="Google Shape;1184;p77"/>
          <p:cNvSpPr txBox="1"/>
          <p:nvPr/>
        </p:nvSpPr>
        <p:spPr>
          <a:xfrm>
            <a:off x="6472026" y="2148625"/>
            <a:ext cx="839100" cy="325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Figtree"/>
                <a:ea typeface="Figtree"/>
                <a:cs typeface="Figtree"/>
                <a:sym typeface="Figtree"/>
              </a:rPr>
              <a:t>Softmax</a:t>
            </a:r>
            <a:endParaRPr sz="1300">
              <a:solidFill>
                <a:schemeClr val="lt1"/>
              </a:solidFill>
              <a:latin typeface="Figtree"/>
              <a:ea typeface="Figtree"/>
              <a:cs typeface="Figtree"/>
              <a:sym typeface="Figtree"/>
            </a:endParaRPr>
          </a:p>
        </p:txBody>
      </p:sp>
      <p:cxnSp>
        <p:nvCxnSpPr>
          <p:cNvPr id="1185" name="Google Shape;1185;p77"/>
          <p:cNvCxnSpPr>
            <a:stCxn id="1172" idx="3"/>
            <a:endCxn id="1180" idx="1"/>
          </p:cNvCxnSpPr>
          <p:nvPr/>
        </p:nvCxnSpPr>
        <p:spPr>
          <a:xfrm>
            <a:off x="1625625" y="1654150"/>
            <a:ext cx="177300" cy="0"/>
          </a:xfrm>
          <a:prstGeom prst="straightConnector1">
            <a:avLst/>
          </a:prstGeom>
          <a:noFill/>
          <a:ln w="9525" cap="flat" cmpd="sng">
            <a:solidFill>
              <a:schemeClr val="dk2"/>
            </a:solidFill>
            <a:prstDash val="solid"/>
            <a:round/>
            <a:headEnd type="none" w="med" len="med"/>
            <a:tailEnd type="triangle" w="med" len="med"/>
          </a:ln>
        </p:spPr>
      </p:cxnSp>
      <p:cxnSp>
        <p:nvCxnSpPr>
          <p:cNvPr id="1186" name="Google Shape;1186;p77"/>
          <p:cNvCxnSpPr/>
          <p:nvPr/>
        </p:nvCxnSpPr>
        <p:spPr>
          <a:xfrm>
            <a:off x="1625625" y="3044575"/>
            <a:ext cx="177300" cy="0"/>
          </a:xfrm>
          <a:prstGeom prst="straightConnector1">
            <a:avLst/>
          </a:prstGeom>
          <a:noFill/>
          <a:ln w="9525" cap="flat" cmpd="sng">
            <a:solidFill>
              <a:schemeClr val="dk2"/>
            </a:solidFill>
            <a:prstDash val="solid"/>
            <a:round/>
            <a:headEnd type="none" w="med" len="med"/>
            <a:tailEnd type="triangle" w="med" len="med"/>
          </a:ln>
        </p:spPr>
      </p:cxnSp>
      <p:cxnSp>
        <p:nvCxnSpPr>
          <p:cNvPr id="1187" name="Google Shape;1187;p77"/>
          <p:cNvCxnSpPr/>
          <p:nvPr/>
        </p:nvCxnSpPr>
        <p:spPr>
          <a:xfrm>
            <a:off x="2957050" y="3044575"/>
            <a:ext cx="177300" cy="0"/>
          </a:xfrm>
          <a:prstGeom prst="straightConnector1">
            <a:avLst/>
          </a:prstGeom>
          <a:noFill/>
          <a:ln w="9525" cap="flat" cmpd="sng">
            <a:solidFill>
              <a:schemeClr val="dk2"/>
            </a:solidFill>
            <a:prstDash val="solid"/>
            <a:round/>
            <a:headEnd type="none" w="med" len="med"/>
            <a:tailEnd type="triangle" w="med" len="med"/>
          </a:ln>
        </p:spPr>
      </p:cxnSp>
      <p:cxnSp>
        <p:nvCxnSpPr>
          <p:cNvPr id="1188" name="Google Shape;1188;p77"/>
          <p:cNvCxnSpPr/>
          <p:nvPr/>
        </p:nvCxnSpPr>
        <p:spPr>
          <a:xfrm>
            <a:off x="4042775" y="3044575"/>
            <a:ext cx="177300" cy="0"/>
          </a:xfrm>
          <a:prstGeom prst="straightConnector1">
            <a:avLst/>
          </a:prstGeom>
          <a:noFill/>
          <a:ln w="9525" cap="flat" cmpd="sng">
            <a:solidFill>
              <a:schemeClr val="dk2"/>
            </a:solidFill>
            <a:prstDash val="solid"/>
            <a:round/>
            <a:headEnd type="none" w="med" len="med"/>
            <a:tailEnd type="triangle" w="med" len="med"/>
          </a:ln>
        </p:spPr>
      </p:cxnSp>
      <p:cxnSp>
        <p:nvCxnSpPr>
          <p:cNvPr id="1189" name="Google Shape;1189;p77"/>
          <p:cNvCxnSpPr/>
          <p:nvPr/>
        </p:nvCxnSpPr>
        <p:spPr>
          <a:xfrm>
            <a:off x="5353350" y="2311525"/>
            <a:ext cx="177300" cy="0"/>
          </a:xfrm>
          <a:prstGeom prst="straightConnector1">
            <a:avLst/>
          </a:prstGeom>
          <a:noFill/>
          <a:ln w="9525" cap="flat" cmpd="sng">
            <a:solidFill>
              <a:schemeClr val="dk2"/>
            </a:solidFill>
            <a:prstDash val="solid"/>
            <a:round/>
            <a:headEnd type="none" w="med" len="med"/>
            <a:tailEnd type="triangle" w="med" len="med"/>
          </a:ln>
        </p:spPr>
      </p:cxnSp>
      <p:sp>
        <p:nvSpPr>
          <p:cNvPr id="1190" name="Google Shape;1190;p77"/>
          <p:cNvSpPr/>
          <p:nvPr/>
        </p:nvSpPr>
        <p:spPr>
          <a:xfrm>
            <a:off x="4964050" y="2113375"/>
            <a:ext cx="422700" cy="396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gtree"/>
                <a:ea typeface="Figtree"/>
                <a:cs typeface="Figtree"/>
                <a:sym typeface="Figtree"/>
              </a:rPr>
              <a:t>∑</a:t>
            </a:r>
            <a:endParaRPr>
              <a:latin typeface="Figtree"/>
              <a:ea typeface="Figtree"/>
              <a:cs typeface="Figtree"/>
              <a:sym typeface="Figtree"/>
            </a:endParaRPr>
          </a:p>
        </p:txBody>
      </p:sp>
      <p:cxnSp>
        <p:nvCxnSpPr>
          <p:cNvPr id="1191" name="Google Shape;1191;p77"/>
          <p:cNvCxnSpPr>
            <a:stCxn id="1183" idx="3"/>
          </p:cNvCxnSpPr>
          <p:nvPr/>
        </p:nvCxnSpPr>
        <p:spPr>
          <a:xfrm>
            <a:off x="6338550" y="2311525"/>
            <a:ext cx="150300" cy="0"/>
          </a:xfrm>
          <a:prstGeom prst="straightConnector1">
            <a:avLst/>
          </a:prstGeom>
          <a:noFill/>
          <a:ln w="9525" cap="flat" cmpd="sng">
            <a:solidFill>
              <a:schemeClr val="dk2"/>
            </a:solidFill>
            <a:prstDash val="solid"/>
            <a:round/>
            <a:headEnd type="none" w="med" len="med"/>
            <a:tailEnd type="triangle" w="med" len="med"/>
          </a:ln>
        </p:spPr>
      </p:cxnSp>
      <p:cxnSp>
        <p:nvCxnSpPr>
          <p:cNvPr id="1192" name="Google Shape;1192;p77"/>
          <p:cNvCxnSpPr/>
          <p:nvPr/>
        </p:nvCxnSpPr>
        <p:spPr>
          <a:xfrm>
            <a:off x="7342525" y="2311525"/>
            <a:ext cx="150300" cy="0"/>
          </a:xfrm>
          <a:prstGeom prst="straightConnector1">
            <a:avLst/>
          </a:prstGeom>
          <a:noFill/>
          <a:ln w="9525" cap="flat" cmpd="sng">
            <a:solidFill>
              <a:schemeClr val="dk2"/>
            </a:solidFill>
            <a:prstDash val="solid"/>
            <a:round/>
            <a:headEnd type="none" w="med" len="med"/>
            <a:tailEnd type="triangle" w="med" len="med"/>
          </a:ln>
        </p:spPr>
      </p:cxnSp>
      <p:cxnSp>
        <p:nvCxnSpPr>
          <p:cNvPr id="1193" name="Google Shape;1193;p77"/>
          <p:cNvCxnSpPr>
            <a:stCxn id="1182" idx="3"/>
            <a:endCxn id="1190" idx="4"/>
          </p:cNvCxnSpPr>
          <p:nvPr/>
        </p:nvCxnSpPr>
        <p:spPr>
          <a:xfrm rot="10800000" flipH="1">
            <a:off x="4870800" y="2509675"/>
            <a:ext cx="304500" cy="534900"/>
          </a:xfrm>
          <a:prstGeom prst="straightConnector1">
            <a:avLst/>
          </a:prstGeom>
          <a:noFill/>
          <a:ln w="9525" cap="flat" cmpd="sng">
            <a:solidFill>
              <a:schemeClr val="dk2"/>
            </a:solidFill>
            <a:prstDash val="solid"/>
            <a:round/>
            <a:headEnd type="none" w="med" len="med"/>
            <a:tailEnd type="triangle" w="med" len="med"/>
          </a:ln>
        </p:spPr>
      </p:cxnSp>
      <p:sp>
        <p:nvSpPr>
          <p:cNvPr id="1194" name="Google Shape;1194;p77"/>
          <p:cNvSpPr txBox="1"/>
          <p:nvPr/>
        </p:nvSpPr>
        <p:spPr>
          <a:xfrm>
            <a:off x="3134375" y="1491250"/>
            <a:ext cx="807900" cy="325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gtree"/>
                <a:ea typeface="Figtree"/>
                <a:cs typeface="Figtree"/>
                <a:sym typeface="Figtree"/>
              </a:rPr>
              <a:t>Dense</a:t>
            </a:r>
            <a:endParaRPr>
              <a:solidFill>
                <a:schemeClr val="lt1"/>
              </a:solidFill>
              <a:latin typeface="Figtree"/>
              <a:ea typeface="Figtree"/>
              <a:cs typeface="Figtree"/>
              <a:sym typeface="Figtree"/>
            </a:endParaRPr>
          </a:p>
        </p:txBody>
      </p:sp>
      <p:cxnSp>
        <p:nvCxnSpPr>
          <p:cNvPr id="1195" name="Google Shape;1195;p77"/>
          <p:cNvCxnSpPr/>
          <p:nvPr/>
        </p:nvCxnSpPr>
        <p:spPr>
          <a:xfrm>
            <a:off x="2957050" y="1654150"/>
            <a:ext cx="177300" cy="0"/>
          </a:xfrm>
          <a:prstGeom prst="straightConnector1">
            <a:avLst/>
          </a:prstGeom>
          <a:noFill/>
          <a:ln w="9525" cap="flat" cmpd="sng">
            <a:solidFill>
              <a:schemeClr val="dk2"/>
            </a:solidFill>
            <a:prstDash val="solid"/>
            <a:round/>
            <a:headEnd type="none" w="med" len="med"/>
            <a:tailEnd type="triangle" w="med" len="med"/>
          </a:ln>
        </p:spPr>
      </p:cxnSp>
      <p:cxnSp>
        <p:nvCxnSpPr>
          <p:cNvPr id="1196" name="Google Shape;1196;p77"/>
          <p:cNvCxnSpPr>
            <a:stCxn id="1194" idx="3"/>
            <a:endCxn id="1190" idx="1"/>
          </p:cNvCxnSpPr>
          <p:nvPr/>
        </p:nvCxnSpPr>
        <p:spPr>
          <a:xfrm>
            <a:off x="3942275" y="1654150"/>
            <a:ext cx="1083600" cy="517200"/>
          </a:xfrm>
          <a:prstGeom prst="straightConnector1">
            <a:avLst/>
          </a:prstGeom>
          <a:noFill/>
          <a:ln w="9525" cap="flat" cmpd="sng">
            <a:solidFill>
              <a:schemeClr val="dk2"/>
            </a:solidFill>
            <a:prstDash val="solid"/>
            <a:round/>
            <a:headEnd type="none" w="med" len="med"/>
            <a:tailEnd type="triangle" w="med" len="med"/>
          </a:ln>
        </p:spPr>
      </p:cxnSp>
      <p:pic>
        <p:nvPicPr>
          <p:cNvPr id="1197" name="Google Shape;1197;p77"/>
          <p:cNvPicPr preferRelativeResize="0"/>
          <p:nvPr/>
        </p:nvPicPr>
        <p:blipFill>
          <a:blip r:embed="rId4">
            <a:alphaModFix/>
          </a:blip>
          <a:stretch>
            <a:fillRect/>
          </a:stretch>
        </p:blipFill>
        <p:spPr>
          <a:xfrm>
            <a:off x="1960500" y="1760250"/>
            <a:ext cx="838999" cy="622274"/>
          </a:xfrm>
          <a:prstGeom prst="rect">
            <a:avLst/>
          </a:prstGeom>
          <a:noFill/>
          <a:ln>
            <a:noFill/>
          </a:ln>
        </p:spPr>
      </p:pic>
      <p:pic>
        <p:nvPicPr>
          <p:cNvPr id="1198" name="Google Shape;1198;p77"/>
          <p:cNvPicPr preferRelativeResize="0"/>
          <p:nvPr/>
        </p:nvPicPr>
        <p:blipFill>
          <a:blip r:embed="rId4">
            <a:alphaModFix/>
          </a:blip>
          <a:stretch>
            <a:fillRect/>
          </a:stretch>
        </p:blipFill>
        <p:spPr>
          <a:xfrm>
            <a:off x="3169075" y="3143250"/>
            <a:ext cx="838999" cy="622274"/>
          </a:xfrm>
          <a:prstGeom prst="rect">
            <a:avLst/>
          </a:prstGeom>
          <a:noFill/>
          <a:ln>
            <a:noFill/>
          </a:ln>
        </p:spPr>
      </p:pic>
      <p:pic>
        <p:nvPicPr>
          <p:cNvPr id="1199" name="Google Shape;1199;p77"/>
          <p:cNvPicPr preferRelativeResize="0"/>
          <p:nvPr/>
        </p:nvPicPr>
        <p:blipFill>
          <a:blip r:embed="rId5">
            <a:alphaModFix/>
          </a:blip>
          <a:stretch>
            <a:fillRect/>
          </a:stretch>
        </p:blipFill>
        <p:spPr>
          <a:xfrm>
            <a:off x="4246649" y="3201912"/>
            <a:ext cx="650701" cy="504952"/>
          </a:xfrm>
          <a:prstGeom prst="rect">
            <a:avLst/>
          </a:prstGeom>
          <a:noFill/>
          <a:ln>
            <a:noFill/>
          </a:ln>
        </p:spPr>
      </p:pic>
      <p:pic>
        <p:nvPicPr>
          <p:cNvPr id="1200" name="Google Shape;1200;p77"/>
          <p:cNvPicPr preferRelativeResize="0"/>
          <p:nvPr/>
        </p:nvPicPr>
        <p:blipFill>
          <a:blip r:embed="rId6">
            <a:alphaModFix/>
          </a:blip>
          <a:stretch>
            <a:fillRect/>
          </a:stretch>
        </p:blipFill>
        <p:spPr>
          <a:xfrm>
            <a:off x="2102050" y="3139600"/>
            <a:ext cx="555900" cy="509390"/>
          </a:xfrm>
          <a:prstGeom prst="rect">
            <a:avLst/>
          </a:prstGeom>
          <a:noFill/>
          <a:ln>
            <a:noFill/>
          </a:ln>
        </p:spPr>
      </p:pic>
      <p:sp>
        <p:nvSpPr>
          <p:cNvPr id="1201" name="Google Shape;1201;p77"/>
          <p:cNvSpPr/>
          <p:nvPr/>
        </p:nvSpPr>
        <p:spPr>
          <a:xfrm>
            <a:off x="472125" y="3535725"/>
            <a:ext cx="1083600" cy="2298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‘A man on bike’</a:t>
            </a:r>
            <a:endParaRPr sz="1000" b="1">
              <a:solidFill>
                <a:srgbClr val="FFFFFF"/>
              </a:solidFill>
              <a:latin typeface="Roboto"/>
              <a:ea typeface="Roboto"/>
              <a:cs typeface="Roboto"/>
              <a:sym typeface="Roboto"/>
            </a:endParaRPr>
          </a:p>
        </p:txBody>
      </p:sp>
      <p:sp>
        <p:nvSpPr>
          <p:cNvPr id="1202" name="Google Shape;1202;p77"/>
          <p:cNvSpPr/>
          <p:nvPr/>
        </p:nvSpPr>
        <p:spPr>
          <a:xfrm>
            <a:off x="7545875" y="2680725"/>
            <a:ext cx="1014300" cy="2298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with</a:t>
            </a:r>
            <a:endParaRPr sz="1000" b="1">
              <a:solidFill>
                <a:srgbClr val="FFFFFF"/>
              </a:solidFill>
              <a:latin typeface="Roboto"/>
              <a:ea typeface="Roboto"/>
              <a:cs typeface="Roboto"/>
              <a:sym typeface="Roboto"/>
            </a:endParaRPr>
          </a:p>
        </p:txBody>
      </p:sp>
      <p:sp>
        <p:nvSpPr>
          <p:cNvPr id="1203" name="Google Shape;1203;p77"/>
          <p:cNvSpPr/>
          <p:nvPr/>
        </p:nvSpPr>
        <p:spPr>
          <a:xfrm>
            <a:off x="383175" y="3792050"/>
            <a:ext cx="1330800" cy="2298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‘A man on bike with’</a:t>
            </a:r>
            <a:endParaRPr sz="1000" b="1">
              <a:solidFill>
                <a:srgbClr val="FFFFFF"/>
              </a:solidFill>
              <a:latin typeface="Roboto"/>
              <a:ea typeface="Roboto"/>
              <a:cs typeface="Roboto"/>
              <a:sym typeface="Roboto"/>
            </a:endParaRPr>
          </a:p>
        </p:txBody>
      </p:sp>
      <p:sp>
        <p:nvSpPr>
          <p:cNvPr id="1204" name="Google Shape;1204;p77"/>
          <p:cNvSpPr/>
          <p:nvPr/>
        </p:nvSpPr>
        <p:spPr>
          <a:xfrm>
            <a:off x="7475975" y="2922275"/>
            <a:ext cx="1154100" cy="2298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helmet</a:t>
            </a:r>
            <a:endParaRPr sz="1000" b="1">
              <a:solidFill>
                <a:srgbClr val="FFFFFF"/>
              </a:solidFill>
              <a:latin typeface="Roboto"/>
              <a:ea typeface="Roboto"/>
              <a:cs typeface="Roboto"/>
              <a:sym typeface="Roboto"/>
            </a:endParaRPr>
          </a:p>
        </p:txBody>
      </p:sp>
      <p:sp>
        <p:nvSpPr>
          <p:cNvPr id="1205" name="Google Shape;1205;p77"/>
          <p:cNvSpPr/>
          <p:nvPr/>
        </p:nvSpPr>
        <p:spPr>
          <a:xfrm>
            <a:off x="514800" y="4048375"/>
            <a:ext cx="8129100" cy="325800"/>
          </a:xfrm>
          <a:prstGeom prst="rightArrow">
            <a:avLst>
              <a:gd name="adj1" fmla="val 50000"/>
              <a:gd name="adj2" fmla="val 83740"/>
            </a:avLst>
          </a:prstGeom>
          <a:gradFill>
            <a:gsLst>
              <a:gs pos="0">
                <a:srgbClr val="1077D2"/>
              </a:gs>
              <a:gs pos="100000">
                <a:srgbClr val="09315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Figtree"/>
                <a:ea typeface="Figtree"/>
                <a:cs typeface="Figtree"/>
                <a:sym typeface="Figtree"/>
              </a:rPr>
              <a:t>Iterate till stop word is reached / max length</a:t>
            </a:r>
            <a:endParaRPr sz="1200" b="1">
              <a:solidFill>
                <a:schemeClr val="dk1"/>
              </a:solidFill>
              <a:latin typeface="Figtree"/>
              <a:ea typeface="Figtree"/>
              <a:cs typeface="Figtree"/>
              <a:sym typeface="Figtree"/>
            </a:endParaRPr>
          </a:p>
        </p:txBody>
      </p:sp>
      <p:pic>
        <p:nvPicPr>
          <p:cNvPr id="1206" name="Google Shape;1206;p77"/>
          <p:cNvPicPr preferRelativeResize="0"/>
          <p:nvPr/>
        </p:nvPicPr>
        <p:blipFill>
          <a:blip r:embed="rId7">
            <a:alphaModFix/>
          </a:blip>
          <a:stretch>
            <a:fillRect/>
          </a:stretch>
        </p:blipFill>
        <p:spPr>
          <a:xfrm>
            <a:off x="3228074" y="1767049"/>
            <a:ext cx="650700" cy="567683"/>
          </a:xfrm>
          <a:prstGeom prst="rect">
            <a:avLst/>
          </a:prstGeom>
          <a:noFill/>
          <a:ln>
            <a:noFill/>
          </a:ln>
        </p:spPr>
      </p:pic>
      <p:pic>
        <p:nvPicPr>
          <p:cNvPr id="1207" name="Google Shape;1207;p77"/>
          <p:cNvPicPr preferRelativeResize="0"/>
          <p:nvPr/>
        </p:nvPicPr>
        <p:blipFill>
          <a:blip r:embed="rId7">
            <a:alphaModFix/>
          </a:blip>
          <a:stretch>
            <a:fillRect/>
          </a:stretch>
        </p:blipFill>
        <p:spPr>
          <a:xfrm>
            <a:off x="5604037" y="2439174"/>
            <a:ext cx="650700" cy="567683"/>
          </a:xfrm>
          <a:prstGeom prst="rect">
            <a:avLst/>
          </a:prstGeom>
          <a:noFill/>
          <a:ln>
            <a:noFill/>
          </a:ln>
        </p:spPr>
      </p:pic>
      <p:pic>
        <p:nvPicPr>
          <p:cNvPr id="1208" name="Google Shape;1208;p77"/>
          <p:cNvPicPr preferRelativeResize="0"/>
          <p:nvPr/>
        </p:nvPicPr>
        <p:blipFill>
          <a:blip r:embed="rId7">
            <a:alphaModFix/>
          </a:blip>
          <a:stretch>
            <a:fillRect/>
          </a:stretch>
        </p:blipFill>
        <p:spPr>
          <a:xfrm>
            <a:off x="6581912" y="2439174"/>
            <a:ext cx="650700" cy="5676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78"/>
          <p:cNvSpPr txBox="1">
            <a:spLocks noGrp="1"/>
          </p:cNvSpPr>
          <p:nvPr>
            <p:ph type="title"/>
          </p:nvPr>
        </p:nvSpPr>
        <p:spPr>
          <a:xfrm>
            <a:off x="334850" y="339775"/>
            <a:ext cx="840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Sample captions</a:t>
            </a:r>
            <a:endParaRPr sz="2000"/>
          </a:p>
        </p:txBody>
      </p:sp>
      <p:pic>
        <p:nvPicPr>
          <p:cNvPr id="1214" name="Google Shape;1214;p78"/>
          <p:cNvPicPr preferRelativeResize="0"/>
          <p:nvPr/>
        </p:nvPicPr>
        <p:blipFill>
          <a:blip r:embed="rId3">
            <a:alphaModFix/>
          </a:blip>
          <a:stretch>
            <a:fillRect/>
          </a:stretch>
        </p:blipFill>
        <p:spPr>
          <a:xfrm rot="-372522">
            <a:off x="853850" y="1438813"/>
            <a:ext cx="1487775" cy="2206925"/>
          </a:xfrm>
          <a:prstGeom prst="rect">
            <a:avLst/>
          </a:prstGeom>
          <a:noFill/>
          <a:ln>
            <a:noFill/>
          </a:ln>
        </p:spPr>
      </p:pic>
      <p:sp>
        <p:nvSpPr>
          <p:cNvPr id="1215" name="Google Shape;1215;p78"/>
          <p:cNvSpPr txBox="1">
            <a:spLocks noGrp="1"/>
          </p:cNvSpPr>
          <p:nvPr>
            <p:ph type="subTitle" idx="4294967295"/>
          </p:nvPr>
        </p:nvSpPr>
        <p:spPr>
          <a:xfrm rot="-422402">
            <a:off x="974916" y="3579799"/>
            <a:ext cx="1605706" cy="3578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two children are sitting on the ground laughing</a:t>
            </a:r>
            <a:endParaRPr sz="1000"/>
          </a:p>
          <a:p>
            <a:pPr marL="0" lvl="0" indent="0" algn="l" rtl="0">
              <a:spcBef>
                <a:spcPts val="0"/>
              </a:spcBef>
              <a:spcAft>
                <a:spcPts val="0"/>
              </a:spcAft>
              <a:buNone/>
            </a:pPr>
            <a:endParaRPr sz="1200"/>
          </a:p>
          <a:p>
            <a:pPr marL="457200" lvl="0" indent="0" algn="l" rtl="0">
              <a:spcBef>
                <a:spcPts val="0"/>
              </a:spcBef>
              <a:spcAft>
                <a:spcPts val="0"/>
              </a:spcAft>
              <a:buNone/>
            </a:pPr>
            <a:r>
              <a:rPr lang="en" sz="1200"/>
              <a:t> </a:t>
            </a:r>
            <a:endParaRPr sz="1200"/>
          </a:p>
        </p:txBody>
      </p:sp>
      <p:pic>
        <p:nvPicPr>
          <p:cNvPr id="1216" name="Google Shape;1216;p78"/>
          <p:cNvPicPr preferRelativeResize="0"/>
          <p:nvPr/>
        </p:nvPicPr>
        <p:blipFill>
          <a:blip r:embed="rId4">
            <a:alphaModFix/>
          </a:blip>
          <a:stretch>
            <a:fillRect/>
          </a:stretch>
        </p:blipFill>
        <p:spPr>
          <a:xfrm rot="334374">
            <a:off x="2881525" y="1973062"/>
            <a:ext cx="2313550" cy="1580575"/>
          </a:xfrm>
          <a:prstGeom prst="rect">
            <a:avLst/>
          </a:prstGeom>
          <a:noFill/>
          <a:ln>
            <a:noFill/>
          </a:ln>
        </p:spPr>
      </p:pic>
      <p:sp>
        <p:nvSpPr>
          <p:cNvPr id="1217" name="Google Shape;1217;p78"/>
          <p:cNvSpPr txBox="1">
            <a:spLocks noGrp="1"/>
          </p:cNvSpPr>
          <p:nvPr>
            <p:ph type="subTitle" idx="4294967295"/>
          </p:nvPr>
        </p:nvSpPr>
        <p:spPr>
          <a:xfrm rot="329977">
            <a:off x="2976956" y="1687702"/>
            <a:ext cx="2253775" cy="3580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man in helmet and helmet rides bike</a:t>
            </a:r>
            <a:endParaRPr sz="1000"/>
          </a:p>
          <a:p>
            <a:pPr marL="0" lvl="0" indent="0" algn="l" rtl="0">
              <a:spcBef>
                <a:spcPts val="0"/>
              </a:spcBef>
              <a:spcAft>
                <a:spcPts val="0"/>
              </a:spcAft>
              <a:buNone/>
            </a:pPr>
            <a:endParaRPr sz="1200"/>
          </a:p>
          <a:p>
            <a:pPr marL="457200" lvl="0" indent="0" algn="l" rtl="0">
              <a:spcBef>
                <a:spcPts val="0"/>
              </a:spcBef>
              <a:spcAft>
                <a:spcPts val="0"/>
              </a:spcAft>
              <a:buNone/>
            </a:pPr>
            <a:r>
              <a:rPr lang="en" sz="1200"/>
              <a:t> </a:t>
            </a:r>
            <a:endParaRPr sz="1200"/>
          </a:p>
        </p:txBody>
      </p:sp>
      <p:pic>
        <p:nvPicPr>
          <p:cNvPr id="1218" name="Google Shape;1218;p78"/>
          <p:cNvPicPr preferRelativeResize="0"/>
          <p:nvPr/>
        </p:nvPicPr>
        <p:blipFill>
          <a:blip r:embed="rId5">
            <a:alphaModFix/>
          </a:blip>
          <a:stretch>
            <a:fillRect/>
          </a:stretch>
        </p:blipFill>
        <p:spPr>
          <a:xfrm rot="-342518">
            <a:off x="5609626" y="1892013"/>
            <a:ext cx="2847849" cy="1742675"/>
          </a:xfrm>
          <a:prstGeom prst="rect">
            <a:avLst/>
          </a:prstGeom>
          <a:noFill/>
          <a:ln>
            <a:noFill/>
          </a:ln>
        </p:spPr>
      </p:pic>
      <p:sp>
        <p:nvSpPr>
          <p:cNvPr id="1219" name="Google Shape;1219;p78"/>
          <p:cNvSpPr txBox="1">
            <a:spLocks noGrp="1"/>
          </p:cNvSpPr>
          <p:nvPr>
            <p:ph type="subTitle" idx="4294967295"/>
          </p:nvPr>
        </p:nvSpPr>
        <p:spPr>
          <a:xfrm rot="-330046">
            <a:off x="5722025" y="3543403"/>
            <a:ext cx="2804113" cy="3577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group of people are sitting on bench and one is standing on the phone</a:t>
            </a:r>
            <a:endParaRPr sz="1000"/>
          </a:p>
          <a:p>
            <a:pPr marL="0" lvl="0" indent="0" algn="l" rtl="0">
              <a:spcBef>
                <a:spcPts val="0"/>
              </a:spcBef>
              <a:spcAft>
                <a:spcPts val="0"/>
              </a:spcAft>
              <a:buNone/>
            </a:pPr>
            <a:endParaRPr sz="1200"/>
          </a:p>
          <a:p>
            <a:pPr marL="457200" lvl="0" indent="0" algn="l" rtl="0">
              <a:spcBef>
                <a:spcPts val="0"/>
              </a:spcBef>
              <a:spcAft>
                <a:spcPts val="0"/>
              </a:spcAft>
              <a:buNone/>
            </a:pPr>
            <a:r>
              <a:rPr lang="en" sz="1200"/>
              <a:t>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79"/>
          <p:cNvSpPr txBox="1">
            <a:spLocks noGrp="1"/>
          </p:cNvSpPr>
          <p:nvPr>
            <p:ph type="title"/>
          </p:nvPr>
        </p:nvSpPr>
        <p:spPr>
          <a:xfrm>
            <a:off x="780450" y="2232175"/>
            <a:ext cx="7415700" cy="11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Approach 2: </a:t>
            </a:r>
            <a:endParaRPr/>
          </a:p>
        </p:txBody>
      </p:sp>
      <p:grpSp>
        <p:nvGrpSpPr>
          <p:cNvPr id="1225" name="Google Shape;1225;p79"/>
          <p:cNvGrpSpPr/>
          <p:nvPr/>
        </p:nvGrpSpPr>
        <p:grpSpPr>
          <a:xfrm>
            <a:off x="5345251" y="2498533"/>
            <a:ext cx="3933440" cy="2703631"/>
            <a:chOff x="5345251" y="2498533"/>
            <a:chExt cx="3933440" cy="2703631"/>
          </a:xfrm>
        </p:grpSpPr>
        <p:grpSp>
          <p:nvGrpSpPr>
            <p:cNvPr id="1226" name="Google Shape;1226;p79"/>
            <p:cNvGrpSpPr/>
            <p:nvPr/>
          </p:nvGrpSpPr>
          <p:grpSpPr>
            <a:xfrm>
              <a:off x="5511089" y="2498533"/>
              <a:ext cx="3406070" cy="2574992"/>
              <a:chOff x="5329375" y="2174301"/>
              <a:chExt cx="3814615" cy="2883852"/>
            </a:xfrm>
          </p:grpSpPr>
          <p:sp>
            <p:nvSpPr>
              <p:cNvPr id="1227" name="Google Shape;1227;p79"/>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79"/>
              <p:cNvGrpSpPr/>
              <p:nvPr/>
            </p:nvGrpSpPr>
            <p:grpSpPr>
              <a:xfrm>
                <a:off x="6023179" y="2174301"/>
                <a:ext cx="3120811" cy="2883852"/>
                <a:chOff x="2133758" y="1158139"/>
                <a:chExt cx="3979611" cy="3677445"/>
              </a:xfrm>
            </p:grpSpPr>
            <p:sp>
              <p:nvSpPr>
                <p:cNvPr id="1229" name="Google Shape;1229;p79"/>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9"/>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9"/>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9"/>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9"/>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4" name="Google Shape;1234;p79"/>
            <p:cNvGrpSpPr/>
            <p:nvPr/>
          </p:nvGrpSpPr>
          <p:grpSpPr>
            <a:xfrm rot="-895994">
              <a:off x="5471590" y="3290003"/>
              <a:ext cx="3680761" cy="1462617"/>
              <a:chOff x="906900" y="1372425"/>
              <a:chExt cx="6045300" cy="2582125"/>
            </a:xfrm>
          </p:grpSpPr>
          <p:sp>
            <p:nvSpPr>
              <p:cNvPr id="1235" name="Google Shape;1235;p79"/>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9"/>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9"/>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9"/>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9"/>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9"/>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9"/>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9"/>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9"/>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4" name="Google Shape;1244;p79"/>
          <p:cNvGrpSpPr/>
          <p:nvPr/>
        </p:nvGrpSpPr>
        <p:grpSpPr>
          <a:xfrm>
            <a:off x="6325971" y="1049064"/>
            <a:ext cx="1775897" cy="1125318"/>
            <a:chOff x="5511150" y="1004070"/>
            <a:chExt cx="2131417" cy="1350598"/>
          </a:xfrm>
        </p:grpSpPr>
        <p:grpSp>
          <p:nvGrpSpPr>
            <p:cNvPr id="1245" name="Google Shape;1245;p79"/>
            <p:cNvGrpSpPr/>
            <p:nvPr/>
          </p:nvGrpSpPr>
          <p:grpSpPr>
            <a:xfrm>
              <a:off x="5511150" y="1004070"/>
              <a:ext cx="2131417" cy="1350598"/>
              <a:chOff x="1151963" y="-462125"/>
              <a:chExt cx="2741725" cy="1737550"/>
            </a:xfrm>
          </p:grpSpPr>
          <p:sp>
            <p:nvSpPr>
              <p:cNvPr id="1246" name="Google Shape;1246;p79"/>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9"/>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9"/>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9"/>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9"/>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79"/>
            <p:cNvGrpSpPr/>
            <p:nvPr/>
          </p:nvGrpSpPr>
          <p:grpSpPr>
            <a:xfrm>
              <a:off x="5661956" y="1140711"/>
              <a:ext cx="1156566" cy="1077338"/>
              <a:chOff x="6114900" y="1210350"/>
              <a:chExt cx="1292975" cy="1204403"/>
            </a:xfrm>
          </p:grpSpPr>
          <p:sp>
            <p:nvSpPr>
              <p:cNvPr id="1252" name="Google Shape;1252;p79"/>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9"/>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9"/>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9"/>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9"/>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9"/>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9"/>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9"/>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9"/>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9"/>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9"/>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9"/>
            <p:cNvGrpSpPr/>
            <p:nvPr/>
          </p:nvGrpSpPr>
          <p:grpSpPr>
            <a:xfrm>
              <a:off x="6859400" y="1490661"/>
              <a:ext cx="709459" cy="355287"/>
              <a:chOff x="2535263" y="634150"/>
              <a:chExt cx="873825" cy="437600"/>
            </a:xfrm>
          </p:grpSpPr>
          <p:sp>
            <p:nvSpPr>
              <p:cNvPr id="1264" name="Google Shape;1264;p79"/>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9"/>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9"/>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9"/>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9"/>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9"/>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grpSp>
        <p:nvGrpSpPr>
          <p:cNvPr id="1274" name="Google Shape;1274;p80"/>
          <p:cNvGrpSpPr/>
          <p:nvPr/>
        </p:nvGrpSpPr>
        <p:grpSpPr>
          <a:xfrm>
            <a:off x="7139547" y="340012"/>
            <a:ext cx="1633875" cy="1202465"/>
            <a:chOff x="4685285" y="1395250"/>
            <a:chExt cx="3745702" cy="2496295"/>
          </a:xfrm>
        </p:grpSpPr>
        <p:grpSp>
          <p:nvGrpSpPr>
            <p:cNvPr id="1275" name="Google Shape;1275;p80"/>
            <p:cNvGrpSpPr/>
            <p:nvPr/>
          </p:nvGrpSpPr>
          <p:grpSpPr>
            <a:xfrm>
              <a:off x="4685285" y="1395250"/>
              <a:ext cx="3745702" cy="2496295"/>
              <a:chOff x="331763" y="414153"/>
              <a:chExt cx="6903246" cy="5019697"/>
            </a:xfrm>
          </p:grpSpPr>
          <p:sp>
            <p:nvSpPr>
              <p:cNvPr id="1276" name="Google Shape;1276;p80"/>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0"/>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0"/>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80"/>
            <p:cNvSpPr/>
            <p:nvPr/>
          </p:nvSpPr>
          <p:spPr>
            <a:xfrm>
              <a:off x="6535175" y="1422850"/>
              <a:ext cx="45900" cy="459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sp>
        <p:nvSpPr>
          <p:cNvPr id="1280" name="Google Shape;1280;p80"/>
          <p:cNvSpPr txBox="1">
            <a:spLocks noGrp="1"/>
          </p:cNvSpPr>
          <p:nvPr>
            <p:ph type="title"/>
          </p:nvPr>
        </p:nvSpPr>
        <p:spPr>
          <a:xfrm>
            <a:off x="480300" y="1542475"/>
            <a:ext cx="8183400" cy="14631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sz="2500" dirty="0"/>
              <a:t>Step 1: </a:t>
            </a:r>
            <a:r>
              <a:rPr lang="en" sz="2500" dirty="0" err="1"/>
              <a:t>ImageEncoder</a:t>
            </a:r>
            <a:endParaRPr sz="2500" dirty="0"/>
          </a:p>
          <a:p>
            <a:pPr marL="0" lvl="0" indent="0" algn="ctr" rtl="0">
              <a:spcBef>
                <a:spcPts val="0"/>
              </a:spcBef>
              <a:spcAft>
                <a:spcPts val="0"/>
              </a:spcAft>
              <a:buNone/>
            </a:pPr>
            <a:r>
              <a:rPr lang="en" sz="2000" b="0" dirty="0"/>
              <a:t>Generate Feature Embeddings from Images Using CLIP</a:t>
            </a:r>
            <a:endParaRPr sz="2000" b="0" dirty="0"/>
          </a:p>
        </p:txBody>
      </p:sp>
      <p:grpSp>
        <p:nvGrpSpPr>
          <p:cNvPr id="1281" name="Google Shape;1281;p80"/>
          <p:cNvGrpSpPr/>
          <p:nvPr/>
        </p:nvGrpSpPr>
        <p:grpSpPr>
          <a:xfrm>
            <a:off x="-929653" y="588339"/>
            <a:ext cx="3963023" cy="541936"/>
            <a:chOff x="1658675" y="1910625"/>
            <a:chExt cx="1673150" cy="228800"/>
          </a:xfrm>
        </p:grpSpPr>
        <p:sp>
          <p:nvSpPr>
            <p:cNvPr id="1282" name="Google Shape;1282;p80"/>
            <p:cNvSpPr/>
            <p:nvPr/>
          </p:nvSpPr>
          <p:spPr>
            <a:xfrm>
              <a:off x="1658675" y="202015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0"/>
            <p:cNvSpPr/>
            <p:nvPr/>
          </p:nvSpPr>
          <p:spPr>
            <a:xfrm>
              <a:off x="1658675" y="2129650"/>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0"/>
            <p:cNvSpPr/>
            <p:nvPr/>
          </p:nvSpPr>
          <p:spPr>
            <a:xfrm>
              <a:off x="1658675" y="191062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0"/>
            <p:cNvSpPr/>
            <p:nvPr/>
          </p:nvSpPr>
          <p:spPr>
            <a:xfrm>
              <a:off x="1658675" y="196557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0"/>
            <p:cNvSpPr/>
            <p:nvPr/>
          </p:nvSpPr>
          <p:spPr>
            <a:xfrm>
              <a:off x="1658675" y="207510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0"/>
            <p:cNvSpPr/>
            <p:nvPr/>
          </p:nvSpPr>
          <p:spPr>
            <a:xfrm>
              <a:off x="1658675" y="1910625"/>
              <a:ext cx="1673150" cy="228800"/>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80"/>
          <p:cNvGrpSpPr/>
          <p:nvPr/>
        </p:nvGrpSpPr>
        <p:grpSpPr>
          <a:xfrm>
            <a:off x="7240687" y="448282"/>
            <a:ext cx="1445527" cy="815626"/>
            <a:chOff x="5511150" y="1004070"/>
            <a:chExt cx="2131417" cy="1350598"/>
          </a:xfrm>
        </p:grpSpPr>
        <p:grpSp>
          <p:nvGrpSpPr>
            <p:cNvPr id="1289" name="Google Shape;1289;p80"/>
            <p:cNvGrpSpPr/>
            <p:nvPr/>
          </p:nvGrpSpPr>
          <p:grpSpPr>
            <a:xfrm>
              <a:off x="5511150" y="1004070"/>
              <a:ext cx="2131417" cy="1350598"/>
              <a:chOff x="1151963" y="-462125"/>
              <a:chExt cx="2741725" cy="1737550"/>
            </a:xfrm>
          </p:grpSpPr>
          <p:sp>
            <p:nvSpPr>
              <p:cNvPr id="1290" name="Google Shape;1290;p80"/>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0"/>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0"/>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0"/>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0"/>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80"/>
            <p:cNvGrpSpPr/>
            <p:nvPr/>
          </p:nvGrpSpPr>
          <p:grpSpPr>
            <a:xfrm>
              <a:off x="5661956" y="1140711"/>
              <a:ext cx="1156566" cy="1077338"/>
              <a:chOff x="6114900" y="1210350"/>
              <a:chExt cx="1292975" cy="1204403"/>
            </a:xfrm>
          </p:grpSpPr>
          <p:sp>
            <p:nvSpPr>
              <p:cNvPr id="1296" name="Google Shape;1296;p80"/>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0"/>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0"/>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0"/>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0"/>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0"/>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0"/>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0"/>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0"/>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0"/>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0"/>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80"/>
            <p:cNvGrpSpPr/>
            <p:nvPr/>
          </p:nvGrpSpPr>
          <p:grpSpPr>
            <a:xfrm>
              <a:off x="6859400" y="1490661"/>
              <a:ext cx="709459" cy="355287"/>
              <a:chOff x="2535263" y="634150"/>
              <a:chExt cx="873825" cy="437600"/>
            </a:xfrm>
          </p:grpSpPr>
          <p:sp>
            <p:nvSpPr>
              <p:cNvPr id="1308" name="Google Shape;1308;p80"/>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0"/>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0"/>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0"/>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0"/>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0"/>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81"/>
          <p:cNvSpPr txBox="1">
            <a:spLocks noGrp="1"/>
          </p:cNvSpPr>
          <p:nvPr>
            <p:ph type="title"/>
          </p:nvPr>
        </p:nvSpPr>
        <p:spPr>
          <a:xfrm>
            <a:off x="574300" y="328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What is CLIP?</a:t>
            </a:r>
            <a:endParaRPr sz="2000" dirty="0"/>
          </a:p>
        </p:txBody>
      </p:sp>
      <p:pic>
        <p:nvPicPr>
          <p:cNvPr id="1319" name="Google Shape;1319;p81"/>
          <p:cNvPicPr preferRelativeResize="0"/>
          <p:nvPr/>
        </p:nvPicPr>
        <p:blipFill>
          <a:blip r:embed="rId3">
            <a:alphaModFix/>
          </a:blip>
          <a:stretch>
            <a:fillRect/>
          </a:stretch>
        </p:blipFill>
        <p:spPr>
          <a:xfrm>
            <a:off x="375400" y="1505350"/>
            <a:ext cx="3541449" cy="3303301"/>
          </a:xfrm>
          <a:prstGeom prst="rect">
            <a:avLst/>
          </a:prstGeom>
          <a:noFill/>
          <a:ln>
            <a:noFill/>
          </a:ln>
        </p:spPr>
      </p:pic>
      <p:sp>
        <p:nvSpPr>
          <p:cNvPr id="1320" name="Google Shape;1320;p81"/>
          <p:cNvSpPr txBox="1">
            <a:spLocks noGrp="1"/>
          </p:cNvSpPr>
          <p:nvPr>
            <p:ph type="subTitle" idx="4294967295"/>
          </p:nvPr>
        </p:nvSpPr>
        <p:spPr>
          <a:xfrm>
            <a:off x="4042325" y="1505425"/>
            <a:ext cx="4733400" cy="3303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sz="1200" b="1" dirty="0"/>
              <a:t>What makes CLIP special compared to other models, such as </a:t>
            </a:r>
            <a:r>
              <a:rPr lang="en" sz="1200" b="1" dirty="0" err="1"/>
              <a:t>ResNet</a:t>
            </a:r>
            <a:r>
              <a:rPr lang="en" sz="1200" b="1" dirty="0"/>
              <a:t>, Inception, or VGG?</a:t>
            </a:r>
            <a:endParaRPr sz="1200" b="1" dirty="0"/>
          </a:p>
          <a:p>
            <a:pPr marL="0" lvl="0" indent="0" algn="just" rtl="0">
              <a:spcBef>
                <a:spcPts val="0"/>
              </a:spcBef>
              <a:spcAft>
                <a:spcPts val="0"/>
              </a:spcAft>
              <a:buNone/>
            </a:pPr>
            <a:endParaRPr sz="1200" dirty="0"/>
          </a:p>
          <a:p>
            <a:pPr marL="457200" lvl="0" indent="-304800" algn="just" rtl="0">
              <a:spcBef>
                <a:spcPts val="0"/>
              </a:spcBef>
              <a:spcAft>
                <a:spcPts val="0"/>
              </a:spcAft>
              <a:buSzPts val="1200"/>
              <a:buChar char="●"/>
            </a:pPr>
            <a:r>
              <a:rPr lang="en" sz="1200" b="1" dirty="0"/>
              <a:t>Contextual Understanding:</a:t>
            </a:r>
            <a:r>
              <a:rPr lang="en" sz="1200" dirty="0"/>
              <a:t> CLIP links visual elements to natural language effectively, unlike traditional models like </a:t>
            </a:r>
            <a:r>
              <a:rPr lang="en" sz="1200" dirty="0" err="1"/>
              <a:t>ResNet</a:t>
            </a:r>
            <a:r>
              <a:rPr lang="en" sz="1200" dirty="0"/>
              <a:t> or VGG, which may lack contextual interpretation</a:t>
            </a:r>
            <a:endParaRPr sz="1200" dirty="0"/>
          </a:p>
          <a:p>
            <a:pPr marL="457200" lvl="0" indent="0" algn="just" rtl="0">
              <a:spcBef>
                <a:spcPts val="0"/>
              </a:spcBef>
              <a:spcAft>
                <a:spcPts val="0"/>
              </a:spcAft>
              <a:buNone/>
            </a:pPr>
            <a:endParaRPr sz="1200" dirty="0"/>
          </a:p>
          <a:p>
            <a:pPr marL="457200" lvl="0" indent="-304800" algn="just" rtl="0">
              <a:spcBef>
                <a:spcPts val="0"/>
              </a:spcBef>
              <a:spcAft>
                <a:spcPts val="0"/>
              </a:spcAft>
              <a:buSzPts val="1200"/>
              <a:buChar char="●"/>
            </a:pPr>
            <a:r>
              <a:rPr lang="en" sz="1200" b="1" dirty="0"/>
              <a:t>Zero-Shot Learning Proficiency:</a:t>
            </a:r>
            <a:r>
              <a:rPr lang="en" sz="1200" dirty="0"/>
              <a:t> Unlike models like VGG, CLIP categorizes and understands new, unseen images, applying learned concepts to novel instances</a:t>
            </a:r>
            <a:endParaRPr sz="1200" dirty="0"/>
          </a:p>
          <a:p>
            <a:pPr marL="457200" lvl="0" indent="0" algn="just" rtl="0">
              <a:spcBef>
                <a:spcPts val="0"/>
              </a:spcBef>
              <a:spcAft>
                <a:spcPts val="0"/>
              </a:spcAft>
              <a:buNone/>
            </a:pPr>
            <a:endParaRPr sz="1200" dirty="0"/>
          </a:p>
          <a:p>
            <a:pPr marL="457200" lvl="0" indent="-304800" algn="just" rtl="0">
              <a:spcBef>
                <a:spcPts val="0"/>
              </a:spcBef>
              <a:spcAft>
                <a:spcPts val="0"/>
              </a:spcAft>
              <a:buSzPts val="1200"/>
              <a:buChar char="●"/>
            </a:pPr>
            <a:r>
              <a:rPr lang="en" sz="1200" b="1" dirty="0"/>
              <a:t>Alignment with Language Models:</a:t>
            </a:r>
            <a:r>
              <a:rPr lang="en" sz="1200" dirty="0"/>
              <a:t> CLIP's embeddings align closely with language models for coherent text generation, a feature not inherent in classification-focused models like </a:t>
            </a:r>
            <a:r>
              <a:rPr lang="en" sz="1200" dirty="0" err="1"/>
              <a:t>ResNet</a:t>
            </a:r>
            <a:endParaRPr sz="1200" dirty="0"/>
          </a:p>
          <a:p>
            <a:pPr marL="0" lvl="0" indent="0" algn="just" rtl="0">
              <a:spcBef>
                <a:spcPts val="0"/>
              </a:spcBef>
              <a:spcAft>
                <a:spcPts val="0"/>
              </a:spcAft>
              <a:buNone/>
            </a:pPr>
            <a:endParaRPr sz="1200" dirty="0"/>
          </a:p>
          <a:p>
            <a:pPr marL="0" lvl="0" indent="0" algn="just" rtl="0">
              <a:spcBef>
                <a:spcPts val="0"/>
              </a:spcBef>
              <a:spcAft>
                <a:spcPts val="0"/>
              </a:spcAft>
              <a:buNone/>
            </a:pPr>
            <a:endParaRPr sz="1200" dirty="0"/>
          </a:p>
          <a:p>
            <a:pPr marL="0" lvl="0" indent="0" algn="just" rtl="0">
              <a:spcBef>
                <a:spcPts val="0"/>
              </a:spcBef>
              <a:spcAft>
                <a:spcPts val="0"/>
              </a:spcAft>
              <a:buNone/>
            </a:pPr>
            <a:endParaRPr sz="1200" dirty="0"/>
          </a:p>
          <a:p>
            <a:pPr marL="457200" lvl="0" indent="0" algn="just" rtl="0">
              <a:spcBef>
                <a:spcPts val="0"/>
              </a:spcBef>
              <a:spcAft>
                <a:spcPts val="0"/>
              </a:spcAft>
              <a:buNone/>
            </a:pPr>
            <a:r>
              <a:rPr lang="en" sz="1200" dirty="0"/>
              <a:t> </a:t>
            </a:r>
            <a:endParaRPr sz="1200" dirty="0"/>
          </a:p>
        </p:txBody>
      </p:sp>
      <p:sp>
        <p:nvSpPr>
          <p:cNvPr id="1321" name="Google Shape;1321;p81"/>
          <p:cNvSpPr txBox="1">
            <a:spLocks noGrp="1"/>
          </p:cNvSpPr>
          <p:nvPr>
            <p:ph type="subTitle" idx="4294967295"/>
          </p:nvPr>
        </p:nvSpPr>
        <p:spPr>
          <a:xfrm>
            <a:off x="368250" y="901150"/>
            <a:ext cx="8407500" cy="5727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0"/>
              </a:spcAft>
              <a:buNone/>
            </a:pPr>
            <a:r>
              <a:rPr lang="en" sz="1200" b="1" dirty="0"/>
              <a:t>CLIP</a:t>
            </a:r>
            <a:r>
              <a:rPr lang="en" sz="1200" dirty="0"/>
              <a:t> or </a:t>
            </a:r>
            <a:r>
              <a:rPr lang="en" sz="1200" b="1" dirty="0"/>
              <a:t>Contrastive Language–Image Pretraining</a:t>
            </a:r>
            <a:r>
              <a:rPr lang="en" sz="1200" dirty="0"/>
              <a:t> is used to generate features from images by transforming them into high-dimensional vectors (or embeddings) </a:t>
            </a:r>
            <a:endParaRPr sz="1200" dirty="0"/>
          </a:p>
          <a:p>
            <a:pPr marL="457200" lvl="0" indent="0" algn="just" rtl="0">
              <a:spcBef>
                <a:spcPts val="0"/>
              </a:spcBef>
              <a:spcAft>
                <a:spcPts val="0"/>
              </a:spcAft>
              <a:buNone/>
            </a:pPr>
            <a:r>
              <a:rPr lang="en" sz="1200" dirty="0"/>
              <a:t> </a:t>
            </a:r>
            <a:endParaRPr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82"/>
          <p:cNvSpPr txBox="1">
            <a:spLocks noGrp="1"/>
          </p:cNvSpPr>
          <p:nvPr>
            <p:ph type="title"/>
          </p:nvPr>
        </p:nvSpPr>
        <p:spPr>
          <a:xfrm>
            <a:off x="632600" y="3415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From Input to Transformer Encoder</a:t>
            </a:r>
            <a:endParaRPr sz="2000"/>
          </a:p>
        </p:txBody>
      </p:sp>
      <p:sp>
        <p:nvSpPr>
          <p:cNvPr id="1327" name="Google Shape;1327;p82"/>
          <p:cNvSpPr txBox="1">
            <a:spLocks noGrp="1"/>
          </p:cNvSpPr>
          <p:nvPr>
            <p:ph type="subTitle" idx="4294967295"/>
          </p:nvPr>
        </p:nvSpPr>
        <p:spPr>
          <a:xfrm>
            <a:off x="371550" y="914250"/>
            <a:ext cx="8393100" cy="4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6"/>
                </a:solidFill>
              </a:rPr>
              <a:t>CLIP comprises two main components: the </a:t>
            </a:r>
            <a:r>
              <a:rPr lang="en" sz="1200" b="1">
                <a:solidFill>
                  <a:schemeClr val="accent6"/>
                </a:solidFill>
              </a:rPr>
              <a:t>CLIPProcessor</a:t>
            </a:r>
            <a:r>
              <a:rPr lang="en" sz="1200">
                <a:solidFill>
                  <a:schemeClr val="accent6"/>
                </a:solidFill>
              </a:rPr>
              <a:t> and the </a:t>
            </a:r>
            <a:r>
              <a:rPr lang="en" sz="1200" b="1">
                <a:solidFill>
                  <a:schemeClr val="accent6"/>
                </a:solidFill>
              </a:rPr>
              <a:t>Vision</a:t>
            </a:r>
            <a:r>
              <a:rPr lang="en" sz="1200">
                <a:solidFill>
                  <a:schemeClr val="accent6"/>
                </a:solidFill>
              </a:rPr>
              <a:t> model </a:t>
            </a:r>
            <a:endParaRPr sz="1200">
              <a:solidFill>
                <a:schemeClr val="accent6"/>
              </a:solidFill>
            </a:endParaRPr>
          </a:p>
        </p:txBody>
      </p:sp>
      <p:grpSp>
        <p:nvGrpSpPr>
          <p:cNvPr id="1328" name="Google Shape;1328;p82"/>
          <p:cNvGrpSpPr/>
          <p:nvPr/>
        </p:nvGrpSpPr>
        <p:grpSpPr>
          <a:xfrm>
            <a:off x="5679134" y="1347828"/>
            <a:ext cx="3085546" cy="3445779"/>
            <a:chOff x="5632310" y="1189775"/>
            <a:chExt cx="3305706" cy="3483046"/>
          </a:xfrm>
        </p:grpSpPr>
        <p:sp>
          <p:nvSpPr>
            <p:cNvPr id="1329" name="Google Shape;1329;p82"/>
            <p:cNvSpPr/>
            <p:nvPr/>
          </p:nvSpPr>
          <p:spPr>
            <a:xfrm>
              <a:off x="5632317" y="1189775"/>
              <a:ext cx="3305700" cy="669000"/>
            </a:xfrm>
            <a:prstGeom prst="chevron">
              <a:avLst>
                <a:gd name="adj" fmla="val 50000"/>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Roboto"/>
                  <a:ea typeface="Roboto"/>
                  <a:cs typeface="Roboto"/>
                  <a:sym typeface="Roboto"/>
                </a:rPr>
                <a:t>Output</a:t>
              </a:r>
              <a:endParaRPr b="1" dirty="0">
                <a:solidFill>
                  <a:srgbClr val="FFFFFF"/>
                </a:solidFill>
                <a:latin typeface="Roboto"/>
                <a:ea typeface="Roboto"/>
                <a:cs typeface="Roboto"/>
                <a:sym typeface="Roboto"/>
              </a:endParaRPr>
            </a:p>
          </p:txBody>
        </p:sp>
        <p:sp>
          <p:nvSpPr>
            <p:cNvPr id="1330" name="Google Shape;1330;p82"/>
            <p:cNvSpPr txBox="1"/>
            <p:nvPr/>
          </p:nvSpPr>
          <p:spPr>
            <a:xfrm>
              <a:off x="5632309" y="2057124"/>
              <a:ext cx="3305700" cy="2615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Figtree"/>
                <a:buChar char="●"/>
              </a:pPr>
              <a:r>
                <a:rPr lang="en" sz="1200" dirty="0">
                  <a:latin typeface="Figtree"/>
                  <a:ea typeface="Figtree"/>
                  <a:cs typeface="Figtree"/>
                  <a:sym typeface="Figtree"/>
                </a:rPr>
                <a:t>The </a:t>
              </a:r>
              <a:r>
                <a:rPr lang="en" sz="1200" dirty="0" err="1">
                  <a:latin typeface="Figtree"/>
                  <a:ea typeface="Figtree"/>
                  <a:cs typeface="Figtree"/>
                  <a:sym typeface="Figtree"/>
                </a:rPr>
                <a:t>ImageEncoder</a:t>
              </a:r>
              <a:r>
                <a:rPr lang="en" sz="1200" dirty="0">
                  <a:latin typeface="Figtree"/>
                  <a:ea typeface="Figtree"/>
                  <a:cs typeface="Figtree"/>
                  <a:sym typeface="Figtree"/>
                </a:rPr>
                <a:t> yields a 1D tensor, sized at 512 dimensions, which encapsulates the key features of the input image</a:t>
              </a:r>
              <a:endParaRPr sz="1200" dirty="0">
                <a:latin typeface="Figtree"/>
                <a:ea typeface="Figtree"/>
                <a:cs typeface="Figtree"/>
                <a:sym typeface="Figtree"/>
              </a:endParaRPr>
            </a:p>
            <a:p>
              <a:pPr marL="457200" lvl="0" indent="0" algn="l" rtl="0">
                <a:lnSpc>
                  <a:spcPct val="115000"/>
                </a:lnSpc>
                <a:spcBef>
                  <a:spcPts val="0"/>
                </a:spcBef>
                <a:spcAft>
                  <a:spcPts val="0"/>
                </a:spcAft>
                <a:buNone/>
              </a:pPr>
              <a:endParaRPr sz="1200" dirty="0">
                <a:latin typeface="Figtree"/>
                <a:ea typeface="Figtree"/>
                <a:cs typeface="Figtree"/>
                <a:sym typeface="Figtree"/>
              </a:endParaRPr>
            </a:p>
            <a:p>
              <a:pPr marL="457200" lvl="0" indent="-304800" algn="l" rtl="0">
                <a:lnSpc>
                  <a:spcPct val="115000"/>
                </a:lnSpc>
                <a:spcBef>
                  <a:spcPts val="0"/>
                </a:spcBef>
                <a:spcAft>
                  <a:spcPts val="0"/>
                </a:spcAft>
                <a:buSzPts val="1200"/>
                <a:buFont typeface="Figtree"/>
                <a:buChar char="●"/>
              </a:pPr>
              <a:r>
                <a:rPr lang="en" sz="1200" dirty="0">
                  <a:latin typeface="Figtree"/>
                  <a:ea typeface="Figtree"/>
                  <a:cs typeface="Figtree"/>
                  <a:sym typeface="Figtree"/>
                </a:rPr>
                <a:t>This tensor is then passed on to the Transformer Encoder for further processing, linking the image's visual information to subsequent model stages.</a:t>
              </a:r>
              <a:endParaRPr sz="1200" dirty="0">
                <a:latin typeface="Figtree"/>
                <a:ea typeface="Figtree"/>
                <a:cs typeface="Figtree"/>
                <a:sym typeface="Figtree"/>
              </a:endParaRPr>
            </a:p>
            <a:p>
              <a:pPr marL="0" lvl="0" indent="0" algn="l" rtl="0">
                <a:lnSpc>
                  <a:spcPct val="115000"/>
                </a:lnSpc>
                <a:spcBef>
                  <a:spcPts val="0"/>
                </a:spcBef>
                <a:spcAft>
                  <a:spcPts val="0"/>
                </a:spcAft>
                <a:buNone/>
              </a:pP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grpSp>
        <p:nvGrpSpPr>
          <p:cNvPr id="1331" name="Google Shape;1331;p82"/>
          <p:cNvGrpSpPr/>
          <p:nvPr/>
        </p:nvGrpSpPr>
        <p:grpSpPr>
          <a:xfrm>
            <a:off x="371550" y="1348052"/>
            <a:ext cx="3342244" cy="3306114"/>
            <a:chOff x="0" y="1189989"/>
            <a:chExt cx="3546900" cy="3341871"/>
          </a:xfrm>
        </p:grpSpPr>
        <p:sp>
          <p:nvSpPr>
            <p:cNvPr id="1332" name="Google Shape;1332;p82"/>
            <p:cNvSpPr/>
            <p:nvPr/>
          </p:nvSpPr>
          <p:spPr>
            <a:xfrm>
              <a:off x="0" y="1189989"/>
              <a:ext cx="3546900" cy="669000"/>
            </a:xfrm>
            <a:prstGeom prst="homePlate">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err="1">
                  <a:solidFill>
                    <a:srgbClr val="FFFFFF"/>
                  </a:solidFill>
                  <a:latin typeface="Roboto"/>
                  <a:ea typeface="Roboto"/>
                  <a:cs typeface="Roboto"/>
                  <a:sym typeface="Roboto"/>
                </a:rPr>
                <a:t>CLIProcessor</a:t>
              </a:r>
              <a:endParaRPr b="1" dirty="0">
                <a:solidFill>
                  <a:srgbClr val="FFFFFF"/>
                </a:solidFill>
                <a:latin typeface="Roboto"/>
                <a:ea typeface="Roboto"/>
                <a:cs typeface="Roboto"/>
                <a:sym typeface="Roboto"/>
              </a:endParaRPr>
            </a:p>
          </p:txBody>
        </p:sp>
        <p:sp>
          <p:nvSpPr>
            <p:cNvPr id="1333" name="Google Shape;1333;p82"/>
            <p:cNvSpPr txBox="1"/>
            <p:nvPr/>
          </p:nvSpPr>
          <p:spPr>
            <a:xfrm>
              <a:off x="0" y="2046662"/>
              <a:ext cx="2944200" cy="24852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Figtree"/>
                <a:buChar char="●"/>
              </a:pPr>
              <a:r>
                <a:rPr lang="en" sz="1200" dirty="0">
                  <a:latin typeface="Figtree"/>
                  <a:ea typeface="Figtree"/>
                  <a:cs typeface="Figtree"/>
                  <a:sym typeface="Figtree"/>
                </a:rPr>
                <a:t>The </a:t>
              </a:r>
              <a:r>
                <a:rPr lang="en" sz="1200" dirty="0" err="1">
                  <a:latin typeface="Figtree"/>
                  <a:ea typeface="Figtree"/>
                  <a:cs typeface="Figtree"/>
                  <a:sym typeface="Figtree"/>
                </a:rPr>
                <a:t>CLIPProcessor</a:t>
              </a:r>
              <a:r>
                <a:rPr lang="en" sz="1200" dirty="0">
                  <a:latin typeface="Figtree"/>
                  <a:ea typeface="Figtree"/>
                  <a:cs typeface="Figtree"/>
                  <a:sym typeface="Figtree"/>
                </a:rPr>
                <a:t> prepares images for the CLIP model, resizing them to 224x224 pixels, normalizing to fit the model’s criteria, and converting them into </a:t>
              </a:r>
              <a:r>
                <a:rPr lang="en" sz="1200" dirty="0" err="1">
                  <a:latin typeface="Figtree"/>
                  <a:ea typeface="Figtree"/>
                  <a:cs typeface="Figtree"/>
                  <a:sym typeface="Figtree"/>
                </a:rPr>
                <a:t>PyTorch</a:t>
              </a:r>
              <a:r>
                <a:rPr lang="en" sz="1200" dirty="0">
                  <a:latin typeface="Figtree"/>
                  <a:ea typeface="Figtree"/>
                  <a:cs typeface="Figtree"/>
                  <a:sym typeface="Figtree"/>
                </a:rPr>
                <a:t> tensors</a:t>
              </a:r>
              <a:endParaRPr sz="1200" dirty="0">
                <a:latin typeface="Figtree"/>
                <a:ea typeface="Figtree"/>
                <a:cs typeface="Figtree"/>
                <a:sym typeface="Figtree"/>
              </a:endParaRPr>
            </a:p>
            <a:p>
              <a:pPr marL="0" lvl="0" indent="0" algn="l" rtl="0">
                <a:lnSpc>
                  <a:spcPct val="115000"/>
                </a:lnSpc>
                <a:spcBef>
                  <a:spcPts val="0"/>
                </a:spcBef>
                <a:spcAft>
                  <a:spcPts val="0"/>
                </a:spcAft>
                <a:buNone/>
              </a:pP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grpSp>
        <p:nvGrpSpPr>
          <p:cNvPr id="1334" name="Google Shape;1334;p82"/>
          <p:cNvGrpSpPr/>
          <p:nvPr/>
        </p:nvGrpSpPr>
        <p:grpSpPr>
          <a:xfrm>
            <a:off x="3145874" y="1347840"/>
            <a:ext cx="3114961" cy="3445779"/>
            <a:chOff x="2944204" y="1189775"/>
            <a:chExt cx="3305700" cy="3483046"/>
          </a:xfrm>
        </p:grpSpPr>
        <p:sp>
          <p:nvSpPr>
            <p:cNvPr id="1335" name="Google Shape;1335;p82"/>
            <p:cNvSpPr/>
            <p:nvPr/>
          </p:nvSpPr>
          <p:spPr>
            <a:xfrm>
              <a:off x="2944204" y="1189775"/>
              <a:ext cx="3305700" cy="669000"/>
            </a:xfrm>
            <a:prstGeom prst="chevron">
              <a:avLst>
                <a:gd name="adj" fmla="val 50000"/>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Vision Model</a:t>
              </a:r>
              <a:endParaRPr b="1">
                <a:solidFill>
                  <a:srgbClr val="FFFFFF"/>
                </a:solidFill>
                <a:latin typeface="Roboto"/>
                <a:ea typeface="Roboto"/>
                <a:cs typeface="Roboto"/>
                <a:sym typeface="Roboto"/>
              </a:endParaRPr>
            </a:p>
          </p:txBody>
        </p:sp>
        <p:sp>
          <p:nvSpPr>
            <p:cNvPr id="1336" name="Google Shape;1336;p82"/>
            <p:cNvSpPr txBox="1"/>
            <p:nvPr/>
          </p:nvSpPr>
          <p:spPr>
            <a:xfrm>
              <a:off x="2944206" y="2057124"/>
              <a:ext cx="2962800" cy="2615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Figtree"/>
                <a:buChar char="●"/>
              </a:pPr>
              <a:r>
                <a:rPr lang="en" sz="1200" dirty="0">
                  <a:latin typeface="Figtree"/>
                  <a:ea typeface="Figtree"/>
                  <a:cs typeface="Figtree"/>
                  <a:sym typeface="Figtree"/>
                </a:rPr>
                <a:t>The Vision component comes pre-loaded with weights optimized for image processing</a:t>
              </a:r>
              <a:endParaRPr sz="1200" dirty="0">
                <a:latin typeface="Figtree"/>
                <a:ea typeface="Figtree"/>
                <a:cs typeface="Figtree"/>
                <a:sym typeface="Figtree"/>
              </a:endParaRPr>
            </a:p>
            <a:p>
              <a:pPr marL="457200" lvl="0" indent="0" algn="l" rtl="0">
                <a:lnSpc>
                  <a:spcPct val="115000"/>
                </a:lnSpc>
                <a:spcBef>
                  <a:spcPts val="0"/>
                </a:spcBef>
                <a:spcAft>
                  <a:spcPts val="0"/>
                </a:spcAft>
                <a:buNone/>
              </a:pPr>
              <a:endParaRPr sz="1200" dirty="0">
                <a:latin typeface="Figtree"/>
                <a:ea typeface="Figtree"/>
                <a:cs typeface="Figtree"/>
                <a:sym typeface="Figtree"/>
              </a:endParaRPr>
            </a:p>
            <a:p>
              <a:pPr marL="457200" lvl="0" indent="-304800" algn="l" rtl="0">
                <a:lnSpc>
                  <a:spcPct val="115000"/>
                </a:lnSpc>
                <a:spcBef>
                  <a:spcPts val="0"/>
                </a:spcBef>
                <a:spcAft>
                  <a:spcPts val="0"/>
                </a:spcAft>
                <a:buSzPts val="1200"/>
                <a:buFont typeface="Figtree"/>
                <a:buChar char="●"/>
              </a:pPr>
              <a:r>
                <a:rPr lang="en" sz="1200" dirty="0">
                  <a:latin typeface="Figtree"/>
                  <a:ea typeface="Figtree"/>
                  <a:cs typeface="Figtree"/>
                  <a:sym typeface="Figtree"/>
                </a:rPr>
                <a:t>It analyzes images and extracts key visual features</a:t>
              </a:r>
              <a:endParaRPr sz="1200" dirty="0">
                <a:latin typeface="Figtree"/>
                <a:ea typeface="Figtree"/>
                <a:cs typeface="Figtree"/>
                <a:sym typeface="Figtree"/>
              </a:endParaRPr>
            </a:p>
            <a:p>
              <a:pPr marL="457200" lvl="0" indent="0" algn="l" rtl="0">
                <a:lnSpc>
                  <a:spcPct val="115000"/>
                </a:lnSpc>
                <a:spcBef>
                  <a:spcPts val="0"/>
                </a:spcBef>
                <a:spcAft>
                  <a:spcPts val="0"/>
                </a:spcAft>
                <a:buNone/>
              </a:pP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grpSp>
        <p:nvGrpSpPr>
          <p:cNvPr id="1341" name="Google Shape;1341;p83"/>
          <p:cNvGrpSpPr/>
          <p:nvPr/>
        </p:nvGrpSpPr>
        <p:grpSpPr>
          <a:xfrm>
            <a:off x="7139547" y="340012"/>
            <a:ext cx="1633875" cy="1202465"/>
            <a:chOff x="4685285" y="1395250"/>
            <a:chExt cx="3745702" cy="2496295"/>
          </a:xfrm>
        </p:grpSpPr>
        <p:grpSp>
          <p:nvGrpSpPr>
            <p:cNvPr id="1342" name="Google Shape;1342;p83"/>
            <p:cNvGrpSpPr/>
            <p:nvPr/>
          </p:nvGrpSpPr>
          <p:grpSpPr>
            <a:xfrm>
              <a:off x="4685285" y="1395250"/>
              <a:ext cx="3745702" cy="2496295"/>
              <a:chOff x="331763" y="414153"/>
              <a:chExt cx="6903246" cy="5019697"/>
            </a:xfrm>
          </p:grpSpPr>
          <p:sp>
            <p:nvSpPr>
              <p:cNvPr id="1343" name="Google Shape;1343;p83"/>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3"/>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6" name="Google Shape;1346;p83"/>
            <p:cNvSpPr/>
            <p:nvPr/>
          </p:nvSpPr>
          <p:spPr>
            <a:xfrm>
              <a:off x="6535175" y="1422850"/>
              <a:ext cx="45900" cy="459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sp>
        <p:nvSpPr>
          <p:cNvPr id="1347" name="Google Shape;1347;p83"/>
          <p:cNvSpPr txBox="1">
            <a:spLocks noGrp="1"/>
          </p:cNvSpPr>
          <p:nvPr>
            <p:ph type="title"/>
          </p:nvPr>
        </p:nvSpPr>
        <p:spPr>
          <a:xfrm>
            <a:off x="480300" y="1542475"/>
            <a:ext cx="8183400" cy="14631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sz="2500" dirty="0"/>
              <a:t>Step 2: Mapping</a:t>
            </a:r>
            <a:endParaRPr sz="2500" dirty="0"/>
          </a:p>
          <a:p>
            <a:pPr marL="0" lvl="0" indent="0" algn="ctr" rtl="0">
              <a:spcBef>
                <a:spcPts val="0"/>
              </a:spcBef>
              <a:spcAft>
                <a:spcPts val="0"/>
              </a:spcAft>
              <a:buNone/>
            </a:pPr>
            <a:r>
              <a:rPr lang="en" sz="2000" b="0" dirty="0"/>
              <a:t>Transform image embeddings for compatibility with GPT-2 via a </a:t>
            </a:r>
            <a:r>
              <a:rPr lang="en" sz="2000" b="0" dirty="0" err="1"/>
              <a:t>TransformerEncoder</a:t>
            </a:r>
            <a:endParaRPr sz="2000" b="0" dirty="0"/>
          </a:p>
        </p:txBody>
      </p:sp>
      <p:grpSp>
        <p:nvGrpSpPr>
          <p:cNvPr id="1348" name="Google Shape;1348;p83"/>
          <p:cNvGrpSpPr/>
          <p:nvPr/>
        </p:nvGrpSpPr>
        <p:grpSpPr>
          <a:xfrm>
            <a:off x="-929653" y="588339"/>
            <a:ext cx="3963023" cy="541936"/>
            <a:chOff x="1658675" y="1910625"/>
            <a:chExt cx="1673150" cy="228800"/>
          </a:xfrm>
        </p:grpSpPr>
        <p:sp>
          <p:nvSpPr>
            <p:cNvPr id="1349" name="Google Shape;1349;p83"/>
            <p:cNvSpPr/>
            <p:nvPr/>
          </p:nvSpPr>
          <p:spPr>
            <a:xfrm>
              <a:off x="1658675" y="202015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3"/>
            <p:cNvSpPr/>
            <p:nvPr/>
          </p:nvSpPr>
          <p:spPr>
            <a:xfrm>
              <a:off x="1658675" y="2129650"/>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3"/>
            <p:cNvSpPr/>
            <p:nvPr/>
          </p:nvSpPr>
          <p:spPr>
            <a:xfrm>
              <a:off x="1658675" y="191062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3"/>
            <p:cNvSpPr/>
            <p:nvPr/>
          </p:nvSpPr>
          <p:spPr>
            <a:xfrm>
              <a:off x="1658675" y="196557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3"/>
            <p:cNvSpPr/>
            <p:nvPr/>
          </p:nvSpPr>
          <p:spPr>
            <a:xfrm>
              <a:off x="1658675" y="207510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3"/>
            <p:cNvSpPr/>
            <p:nvPr/>
          </p:nvSpPr>
          <p:spPr>
            <a:xfrm>
              <a:off x="1658675" y="1910625"/>
              <a:ext cx="1673150" cy="228800"/>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83"/>
          <p:cNvGrpSpPr/>
          <p:nvPr/>
        </p:nvGrpSpPr>
        <p:grpSpPr>
          <a:xfrm>
            <a:off x="7240687" y="448282"/>
            <a:ext cx="1445527" cy="815626"/>
            <a:chOff x="5511150" y="1004070"/>
            <a:chExt cx="2131417" cy="1350598"/>
          </a:xfrm>
        </p:grpSpPr>
        <p:grpSp>
          <p:nvGrpSpPr>
            <p:cNvPr id="1356" name="Google Shape;1356;p83"/>
            <p:cNvGrpSpPr/>
            <p:nvPr/>
          </p:nvGrpSpPr>
          <p:grpSpPr>
            <a:xfrm>
              <a:off x="5511150" y="1004070"/>
              <a:ext cx="2131417" cy="1350598"/>
              <a:chOff x="1151963" y="-462125"/>
              <a:chExt cx="2741725" cy="1737550"/>
            </a:xfrm>
          </p:grpSpPr>
          <p:sp>
            <p:nvSpPr>
              <p:cNvPr id="1357" name="Google Shape;1357;p83"/>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3"/>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3"/>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3"/>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3"/>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83"/>
            <p:cNvGrpSpPr/>
            <p:nvPr/>
          </p:nvGrpSpPr>
          <p:grpSpPr>
            <a:xfrm>
              <a:off x="5661956" y="1140711"/>
              <a:ext cx="1156566" cy="1077338"/>
              <a:chOff x="6114900" y="1210350"/>
              <a:chExt cx="1292975" cy="1204403"/>
            </a:xfrm>
          </p:grpSpPr>
          <p:sp>
            <p:nvSpPr>
              <p:cNvPr id="1363" name="Google Shape;1363;p83"/>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3"/>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3"/>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3"/>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3"/>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3"/>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3"/>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3"/>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3"/>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3"/>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3"/>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83"/>
            <p:cNvGrpSpPr/>
            <p:nvPr/>
          </p:nvGrpSpPr>
          <p:grpSpPr>
            <a:xfrm>
              <a:off x="6859400" y="1490661"/>
              <a:ext cx="709459" cy="355287"/>
              <a:chOff x="2535263" y="634150"/>
              <a:chExt cx="873825" cy="437600"/>
            </a:xfrm>
          </p:grpSpPr>
          <p:sp>
            <p:nvSpPr>
              <p:cNvPr id="1375" name="Google Shape;1375;p83"/>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3"/>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3"/>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3"/>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3"/>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3"/>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84"/>
          <p:cNvSpPr txBox="1">
            <a:spLocks noGrp="1"/>
          </p:cNvSpPr>
          <p:nvPr>
            <p:ph type="title"/>
          </p:nvPr>
        </p:nvSpPr>
        <p:spPr>
          <a:xfrm>
            <a:off x="581600" y="364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Bridging Images to Text</a:t>
            </a:r>
            <a:endParaRPr sz="2500"/>
          </a:p>
        </p:txBody>
      </p:sp>
      <p:sp>
        <p:nvSpPr>
          <p:cNvPr id="1386" name="Google Shape;1386;p84"/>
          <p:cNvSpPr/>
          <p:nvPr/>
        </p:nvSpPr>
        <p:spPr>
          <a:xfrm>
            <a:off x="6347998" y="992400"/>
            <a:ext cx="2420700" cy="661800"/>
          </a:xfrm>
          <a:prstGeom prst="chevron">
            <a:avLst>
              <a:gd name="adj" fmla="val 50000"/>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GPT-2</a:t>
            </a:r>
            <a:endParaRPr b="1">
              <a:solidFill>
                <a:srgbClr val="FFFFFF"/>
              </a:solidFill>
              <a:latin typeface="Roboto"/>
              <a:ea typeface="Roboto"/>
              <a:cs typeface="Roboto"/>
              <a:sym typeface="Roboto"/>
            </a:endParaRPr>
          </a:p>
        </p:txBody>
      </p:sp>
      <p:sp>
        <p:nvSpPr>
          <p:cNvPr id="1387" name="Google Shape;1387;p84"/>
          <p:cNvSpPr/>
          <p:nvPr/>
        </p:nvSpPr>
        <p:spPr>
          <a:xfrm>
            <a:off x="375450" y="992625"/>
            <a:ext cx="2691000" cy="661800"/>
          </a:xfrm>
          <a:prstGeom prst="homePlate">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Roboto"/>
                <a:ea typeface="Roboto"/>
                <a:cs typeface="Roboto"/>
                <a:sym typeface="Roboto"/>
              </a:rPr>
              <a:t>CLIP Embeddings</a:t>
            </a:r>
            <a:endParaRPr b="1" dirty="0">
              <a:solidFill>
                <a:srgbClr val="FFFFFF"/>
              </a:solidFill>
              <a:latin typeface="Roboto"/>
              <a:ea typeface="Roboto"/>
              <a:cs typeface="Roboto"/>
              <a:sym typeface="Roboto"/>
            </a:endParaRPr>
          </a:p>
        </p:txBody>
      </p:sp>
      <p:sp>
        <p:nvSpPr>
          <p:cNvPr id="1388" name="Google Shape;1388;p84"/>
          <p:cNvSpPr/>
          <p:nvPr/>
        </p:nvSpPr>
        <p:spPr>
          <a:xfrm>
            <a:off x="2739025" y="992425"/>
            <a:ext cx="3930900" cy="661800"/>
          </a:xfrm>
          <a:prstGeom prst="chevron">
            <a:avLst>
              <a:gd name="adj" fmla="val 50000"/>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TransformerEncoder + Linear Layer</a:t>
            </a:r>
            <a:endParaRPr b="1">
              <a:solidFill>
                <a:srgbClr val="FFFFFF"/>
              </a:solidFill>
              <a:latin typeface="Roboto"/>
              <a:ea typeface="Roboto"/>
              <a:cs typeface="Roboto"/>
              <a:sym typeface="Roboto"/>
            </a:endParaRPr>
          </a:p>
        </p:txBody>
      </p:sp>
      <p:sp>
        <p:nvSpPr>
          <p:cNvPr id="1389" name="Google Shape;1389;p84"/>
          <p:cNvSpPr txBox="1">
            <a:spLocks noGrp="1"/>
          </p:cNvSpPr>
          <p:nvPr>
            <p:ph type="subTitle" idx="4294967295"/>
          </p:nvPr>
        </p:nvSpPr>
        <p:spPr>
          <a:xfrm>
            <a:off x="357450" y="1763300"/>
            <a:ext cx="8429100" cy="3045600"/>
          </a:xfrm>
          <a:prstGeom prst="rect">
            <a:avLst/>
          </a:prstGeom>
          <a:noFill/>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The </a:t>
            </a:r>
            <a:r>
              <a:rPr lang="en" sz="1200" b="1"/>
              <a:t>Mapping</a:t>
            </a:r>
            <a:r>
              <a:rPr lang="en" sz="1200"/>
              <a:t> module acts as a crucial intermediary between the image encoding (CLIP model) and text decoding (GPT-2 model) components</a:t>
            </a:r>
            <a:endParaRPr sz="1200"/>
          </a:p>
          <a:p>
            <a:pPr marL="9144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It transforms the image embeddings from the CLIP model into a format suitable for the GPT-2 model</a:t>
            </a:r>
            <a:endParaRPr sz="1200"/>
          </a:p>
          <a:p>
            <a:pPr marL="9144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This involves a Transformer encoder for abstracting and refining the embeddings, followed by a linear layer which adjusts the dimensions to match those expected by the GPT-2 model</a:t>
            </a:r>
            <a:endParaRPr sz="1200"/>
          </a:p>
          <a:p>
            <a:pPr marL="9144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The mapping ensures seamless integration of the visual information encoded in the image embeddings with the text generation capabilities of GPT-2</a:t>
            </a:r>
            <a:endParaRPr sz="1200"/>
          </a:p>
          <a:p>
            <a:pPr marL="9144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The final output of the Mapping module is a set of transformed embeddings, now compatible with the GPT-2 model, ready to be used in the generation of textual captions for images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457200" lvl="0" indent="0" algn="l" rtl="0">
              <a:spcBef>
                <a:spcPts val="0"/>
              </a:spcBef>
              <a:spcAft>
                <a:spcPts val="0"/>
              </a:spcAft>
              <a:buNone/>
            </a:pPr>
            <a:r>
              <a:rPr lang="en" sz="1200"/>
              <a:t>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85"/>
          <p:cNvGrpSpPr/>
          <p:nvPr/>
        </p:nvGrpSpPr>
        <p:grpSpPr>
          <a:xfrm>
            <a:off x="7139547" y="340012"/>
            <a:ext cx="1633875" cy="1202465"/>
            <a:chOff x="4685285" y="1395250"/>
            <a:chExt cx="3745702" cy="2496295"/>
          </a:xfrm>
        </p:grpSpPr>
        <p:grpSp>
          <p:nvGrpSpPr>
            <p:cNvPr id="1395" name="Google Shape;1395;p85"/>
            <p:cNvGrpSpPr/>
            <p:nvPr/>
          </p:nvGrpSpPr>
          <p:grpSpPr>
            <a:xfrm>
              <a:off x="4685285" y="1395250"/>
              <a:ext cx="3745702" cy="2496295"/>
              <a:chOff x="331763" y="414153"/>
              <a:chExt cx="6903246" cy="5019697"/>
            </a:xfrm>
          </p:grpSpPr>
          <p:sp>
            <p:nvSpPr>
              <p:cNvPr id="1396" name="Google Shape;1396;p8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399;p85"/>
            <p:cNvSpPr/>
            <p:nvPr/>
          </p:nvSpPr>
          <p:spPr>
            <a:xfrm>
              <a:off x="6535175" y="1422850"/>
              <a:ext cx="45900" cy="459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sp>
        <p:nvSpPr>
          <p:cNvPr id="1400" name="Google Shape;1400;p85"/>
          <p:cNvSpPr txBox="1">
            <a:spLocks noGrp="1"/>
          </p:cNvSpPr>
          <p:nvPr>
            <p:ph type="title"/>
          </p:nvPr>
        </p:nvSpPr>
        <p:spPr>
          <a:xfrm>
            <a:off x="480300" y="1542475"/>
            <a:ext cx="8183400" cy="14631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sz="2500" dirty="0"/>
              <a:t>Step 3: </a:t>
            </a:r>
            <a:r>
              <a:rPr lang="en" sz="2500" dirty="0" err="1"/>
              <a:t>TextDecoder</a:t>
            </a:r>
            <a:endParaRPr sz="2500" dirty="0"/>
          </a:p>
          <a:p>
            <a:pPr marL="0" lvl="0" indent="0" algn="ctr" rtl="0">
              <a:lnSpc>
                <a:spcPct val="150000"/>
              </a:lnSpc>
              <a:spcBef>
                <a:spcPts val="0"/>
              </a:spcBef>
              <a:spcAft>
                <a:spcPts val="0"/>
              </a:spcAft>
              <a:buNone/>
            </a:pPr>
            <a:r>
              <a:rPr lang="en" sz="2000" b="0" dirty="0"/>
              <a:t>Utilize GPT-2 for text generation from embeddings</a:t>
            </a:r>
            <a:endParaRPr sz="2000" b="0" dirty="0"/>
          </a:p>
        </p:txBody>
      </p:sp>
      <p:grpSp>
        <p:nvGrpSpPr>
          <p:cNvPr id="1401" name="Google Shape;1401;p85"/>
          <p:cNvGrpSpPr/>
          <p:nvPr/>
        </p:nvGrpSpPr>
        <p:grpSpPr>
          <a:xfrm>
            <a:off x="-929653" y="588339"/>
            <a:ext cx="3963023" cy="541936"/>
            <a:chOff x="1658675" y="1910625"/>
            <a:chExt cx="1673150" cy="228800"/>
          </a:xfrm>
        </p:grpSpPr>
        <p:sp>
          <p:nvSpPr>
            <p:cNvPr id="1402" name="Google Shape;1402;p85"/>
            <p:cNvSpPr/>
            <p:nvPr/>
          </p:nvSpPr>
          <p:spPr>
            <a:xfrm>
              <a:off x="1658675" y="202015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5"/>
            <p:cNvSpPr/>
            <p:nvPr/>
          </p:nvSpPr>
          <p:spPr>
            <a:xfrm>
              <a:off x="1658675" y="2129650"/>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5"/>
            <p:cNvSpPr/>
            <p:nvPr/>
          </p:nvSpPr>
          <p:spPr>
            <a:xfrm>
              <a:off x="1658675" y="191062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5"/>
            <p:cNvSpPr/>
            <p:nvPr/>
          </p:nvSpPr>
          <p:spPr>
            <a:xfrm>
              <a:off x="1658675" y="196557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5"/>
            <p:cNvSpPr/>
            <p:nvPr/>
          </p:nvSpPr>
          <p:spPr>
            <a:xfrm>
              <a:off x="1658675" y="207510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5"/>
            <p:cNvSpPr/>
            <p:nvPr/>
          </p:nvSpPr>
          <p:spPr>
            <a:xfrm>
              <a:off x="1658675" y="1910625"/>
              <a:ext cx="1673150" cy="228800"/>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85"/>
          <p:cNvGrpSpPr/>
          <p:nvPr/>
        </p:nvGrpSpPr>
        <p:grpSpPr>
          <a:xfrm>
            <a:off x="7240687" y="448282"/>
            <a:ext cx="1445527" cy="815626"/>
            <a:chOff x="5511150" y="1004070"/>
            <a:chExt cx="2131417" cy="1350598"/>
          </a:xfrm>
        </p:grpSpPr>
        <p:grpSp>
          <p:nvGrpSpPr>
            <p:cNvPr id="1409" name="Google Shape;1409;p85"/>
            <p:cNvGrpSpPr/>
            <p:nvPr/>
          </p:nvGrpSpPr>
          <p:grpSpPr>
            <a:xfrm>
              <a:off x="5511150" y="1004070"/>
              <a:ext cx="2131417" cy="1350598"/>
              <a:chOff x="1151963" y="-462125"/>
              <a:chExt cx="2741725" cy="1737550"/>
            </a:xfrm>
          </p:grpSpPr>
          <p:sp>
            <p:nvSpPr>
              <p:cNvPr id="1410" name="Google Shape;1410;p85"/>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5"/>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5"/>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5"/>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5"/>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85"/>
            <p:cNvGrpSpPr/>
            <p:nvPr/>
          </p:nvGrpSpPr>
          <p:grpSpPr>
            <a:xfrm>
              <a:off x="5661956" y="1140711"/>
              <a:ext cx="1156566" cy="1077338"/>
              <a:chOff x="6114900" y="1210350"/>
              <a:chExt cx="1292975" cy="1204403"/>
            </a:xfrm>
          </p:grpSpPr>
          <p:sp>
            <p:nvSpPr>
              <p:cNvPr id="1416" name="Google Shape;1416;p85"/>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5"/>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5"/>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5"/>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5"/>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5"/>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5"/>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5"/>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5"/>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5"/>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5"/>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85"/>
            <p:cNvGrpSpPr/>
            <p:nvPr/>
          </p:nvGrpSpPr>
          <p:grpSpPr>
            <a:xfrm>
              <a:off x="6859400" y="1490661"/>
              <a:ext cx="709459" cy="355287"/>
              <a:chOff x="2535263" y="634150"/>
              <a:chExt cx="873825" cy="437600"/>
            </a:xfrm>
          </p:grpSpPr>
          <p:sp>
            <p:nvSpPr>
              <p:cNvPr id="1428" name="Google Shape;1428;p85"/>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5"/>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5"/>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5"/>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5"/>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5"/>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89" name="Google Shape;889;p68"/>
          <p:cNvSpPr txBox="1">
            <a:spLocks noGrp="1"/>
          </p:cNvSpPr>
          <p:nvPr>
            <p:ph type="title" idx="7"/>
          </p:nvPr>
        </p:nvSpPr>
        <p:spPr>
          <a:xfrm>
            <a:off x="941825" y="1246701"/>
            <a:ext cx="73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90" name="Google Shape;890;p68"/>
          <p:cNvSpPr txBox="1">
            <a:spLocks noGrp="1"/>
          </p:cNvSpPr>
          <p:nvPr>
            <p:ph type="title" idx="8"/>
          </p:nvPr>
        </p:nvSpPr>
        <p:spPr>
          <a:xfrm>
            <a:off x="5091900" y="1246701"/>
            <a:ext cx="73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91" name="Google Shape;891;p68"/>
          <p:cNvSpPr txBox="1">
            <a:spLocks noGrp="1"/>
          </p:cNvSpPr>
          <p:nvPr>
            <p:ph type="title" idx="9"/>
          </p:nvPr>
        </p:nvSpPr>
        <p:spPr>
          <a:xfrm>
            <a:off x="941825" y="2396599"/>
            <a:ext cx="73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92" name="Google Shape;892;p68"/>
          <p:cNvSpPr txBox="1">
            <a:spLocks noGrp="1"/>
          </p:cNvSpPr>
          <p:nvPr>
            <p:ph type="title" idx="13"/>
          </p:nvPr>
        </p:nvSpPr>
        <p:spPr>
          <a:xfrm>
            <a:off x="5091896" y="24151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893" name="Google Shape;893;p68"/>
          <p:cNvSpPr txBox="1">
            <a:spLocks noGrp="1"/>
          </p:cNvSpPr>
          <p:nvPr>
            <p:ph type="title" idx="14"/>
          </p:nvPr>
        </p:nvSpPr>
        <p:spPr>
          <a:xfrm>
            <a:off x="941825" y="3546500"/>
            <a:ext cx="73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94" name="Google Shape;894;p68"/>
          <p:cNvSpPr txBox="1">
            <a:spLocks noGrp="1"/>
          </p:cNvSpPr>
          <p:nvPr>
            <p:ph type="subTitle" idx="16"/>
          </p:nvPr>
        </p:nvSpPr>
        <p:spPr>
          <a:xfrm>
            <a:off x="1676531" y="1246700"/>
            <a:ext cx="29022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Inter Tight"/>
                <a:ea typeface="Inter Tight"/>
                <a:cs typeface="Inter Tight"/>
                <a:sym typeface="Inter Tight"/>
              </a:rPr>
              <a:t>Context and Objective</a:t>
            </a:r>
            <a:endParaRPr>
              <a:latin typeface="Inter Tight"/>
              <a:ea typeface="Inter Tight"/>
              <a:cs typeface="Inter Tight"/>
              <a:sym typeface="Inter Tight"/>
            </a:endParaRPr>
          </a:p>
        </p:txBody>
      </p:sp>
      <p:sp>
        <p:nvSpPr>
          <p:cNvPr id="895" name="Google Shape;895;p68"/>
          <p:cNvSpPr txBox="1">
            <a:spLocks noGrp="1"/>
          </p:cNvSpPr>
          <p:nvPr>
            <p:ph type="subTitle" idx="17"/>
          </p:nvPr>
        </p:nvSpPr>
        <p:spPr>
          <a:xfrm>
            <a:off x="1676526" y="2396600"/>
            <a:ext cx="29022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Inter Tight"/>
                <a:ea typeface="Inter Tight"/>
                <a:cs typeface="Inter Tight"/>
                <a:sym typeface="Inter Tight"/>
              </a:rPr>
              <a:t>Data Exploration</a:t>
            </a:r>
            <a:endParaRPr>
              <a:latin typeface="Inter Tight"/>
              <a:ea typeface="Inter Tight"/>
              <a:cs typeface="Inter Tight"/>
              <a:sym typeface="Inter Tight"/>
            </a:endParaRPr>
          </a:p>
        </p:txBody>
      </p:sp>
      <p:sp>
        <p:nvSpPr>
          <p:cNvPr id="896" name="Google Shape;896;p68"/>
          <p:cNvSpPr txBox="1">
            <a:spLocks noGrp="1"/>
          </p:cNvSpPr>
          <p:nvPr>
            <p:ph type="subTitle" idx="18"/>
          </p:nvPr>
        </p:nvSpPr>
        <p:spPr>
          <a:xfrm>
            <a:off x="1676530" y="3546502"/>
            <a:ext cx="29022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Inter Tight"/>
                <a:ea typeface="Inter Tight"/>
                <a:cs typeface="Inter Tight"/>
                <a:sym typeface="Inter Tight"/>
              </a:rPr>
              <a:t>Methodology</a:t>
            </a:r>
            <a:endParaRPr>
              <a:latin typeface="Inter Tight"/>
              <a:ea typeface="Inter Tight"/>
              <a:cs typeface="Inter Tight"/>
              <a:sym typeface="Inter Tight"/>
            </a:endParaRPr>
          </a:p>
        </p:txBody>
      </p:sp>
      <p:sp>
        <p:nvSpPr>
          <p:cNvPr id="897" name="Google Shape;897;p68"/>
          <p:cNvSpPr txBox="1">
            <a:spLocks noGrp="1"/>
          </p:cNvSpPr>
          <p:nvPr>
            <p:ph type="subTitle" idx="19"/>
          </p:nvPr>
        </p:nvSpPr>
        <p:spPr>
          <a:xfrm>
            <a:off x="5826605" y="1246700"/>
            <a:ext cx="29022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Inter Tight"/>
                <a:ea typeface="Inter Tight"/>
                <a:cs typeface="Inter Tight"/>
                <a:sym typeface="Inter Tight"/>
              </a:rPr>
              <a:t>Output</a:t>
            </a:r>
            <a:endParaRPr>
              <a:latin typeface="Inter Tight"/>
              <a:ea typeface="Inter Tight"/>
              <a:cs typeface="Inter Tight"/>
              <a:sym typeface="Inter Tight"/>
            </a:endParaRPr>
          </a:p>
        </p:txBody>
      </p:sp>
      <p:sp>
        <p:nvSpPr>
          <p:cNvPr id="898" name="Google Shape;898;p68"/>
          <p:cNvSpPr txBox="1">
            <a:spLocks noGrp="1"/>
          </p:cNvSpPr>
          <p:nvPr>
            <p:ph type="subTitle" idx="20"/>
          </p:nvPr>
        </p:nvSpPr>
        <p:spPr>
          <a:xfrm>
            <a:off x="5826600" y="2396600"/>
            <a:ext cx="29022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Inter Tight"/>
                <a:ea typeface="Inter Tight"/>
                <a:cs typeface="Inter Tight"/>
                <a:sym typeface="Inter Tight"/>
              </a:rPr>
              <a:t>Next Steps</a:t>
            </a:r>
            <a:endParaRPr>
              <a:latin typeface="Inter Tight"/>
              <a:ea typeface="Inter Tight"/>
              <a:cs typeface="Inter Tight"/>
              <a:sym typeface="Inter T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86"/>
          <p:cNvSpPr txBox="1">
            <a:spLocks noGrp="1"/>
          </p:cNvSpPr>
          <p:nvPr>
            <p:ph type="title"/>
          </p:nvPr>
        </p:nvSpPr>
        <p:spPr>
          <a:xfrm>
            <a:off x="581600" y="364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Translate Embeddings into Textual Captions</a:t>
            </a:r>
            <a:endParaRPr sz="2500"/>
          </a:p>
        </p:txBody>
      </p:sp>
      <p:sp>
        <p:nvSpPr>
          <p:cNvPr id="1439" name="Google Shape;1439;p86"/>
          <p:cNvSpPr/>
          <p:nvPr/>
        </p:nvSpPr>
        <p:spPr>
          <a:xfrm>
            <a:off x="5683040" y="992402"/>
            <a:ext cx="3085500" cy="661800"/>
          </a:xfrm>
          <a:prstGeom prst="chevron">
            <a:avLst>
              <a:gd name="adj" fmla="val 50000"/>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GPT-2 Model</a:t>
            </a:r>
            <a:endParaRPr b="1">
              <a:solidFill>
                <a:srgbClr val="FFFFFF"/>
              </a:solidFill>
              <a:latin typeface="Roboto"/>
              <a:ea typeface="Roboto"/>
              <a:cs typeface="Roboto"/>
              <a:sym typeface="Roboto"/>
            </a:endParaRPr>
          </a:p>
        </p:txBody>
      </p:sp>
      <p:sp>
        <p:nvSpPr>
          <p:cNvPr id="1440" name="Google Shape;1440;p86"/>
          <p:cNvSpPr/>
          <p:nvPr/>
        </p:nvSpPr>
        <p:spPr>
          <a:xfrm>
            <a:off x="375450" y="992626"/>
            <a:ext cx="3342300" cy="661800"/>
          </a:xfrm>
          <a:prstGeom prst="homePlate">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 Mapping Module Output</a:t>
            </a:r>
            <a:endParaRPr b="1">
              <a:solidFill>
                <a:srgbClr val="FFFFFF"/>
              </a:solidFill>
              <a:latin typeface="Roboto"/>
              <a:ea typeface="Roboto"/>
              <a:cs typeface="Roboto"/>
              <a:sym typeface="Roboto"/>
            </a:endParaRPr>
          </a:p>
        </p:txBody>
      </p:sp>
      <p:sp>
        <p:nvSpPr>
          <p:cNvPr id="1441" name="Google Shape;1441;p86"/>
          <p:cNvSpPr/>
          <p:nvPr/>
        </p:nvSpPr>
        <p:spPr>
          <a:xfrm>
            <a:off x="3149774" y="992414"/>
            <a:ext cx="3114900" cy="661800"/>
          </a:xfrm>
          <a:prstGeom prst="chevron">
            <a:avLst>
              <a:gd name="adj" fmla="val 50000"/>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GPT2Tokenizer</a:t>
            </a:r>
            <a:endParaRPr b="1">
              <a:solidFill>
                <a:srgbClr val="FFFFFF"/>
              </a:solidFill>
              <a:latin typeface="Roboto"/>
              <a:ea typeface="Roboto"/>
              <a:cs typeface="Roboto"/>
              <a:sym typeface="Roboto"/>
            </a:endParaRPr>
          </a:p>
        </p:txBody>
      </p:sp>
      <p:sp>
        <p:nvSpPr>
          <p:cNvPr id="1442" name="Google Shape;1442;p86"/>
          <p:cNvSpPr txBox="1">
            <a:spLocks noGrp="1"/>
          </p:cNvSpPr>
          <p:nvPr>
            <p:ph type="subTitle" idx="4294967295"/>
          </p:nvPr>
        </p:nvSpPr>
        <p:spPr>
          <a:xfrm>
            <a:off x="375450" y="1779875"/>
            <a:ext cx="8393100" cy="3015300"/>
          </a:xfrm>
          <a:prstGeom prst="rect">
            <a:avLst/>
          </a:prstGeom>
          <a:noFill/>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The TextDecoder utilizes the GPT-2 model (GPT2LMHeadModel) to translate numerical embeddings into coherent text, serving as a key interface for text generation in the image captioning process</a:t>
            </a:r>
            <a:endParaRPr sz="1200"/>
          </a:p>
          <a:p>
            <a:pPr marL="9144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It employs GPT2Tokenizer to convert the generated tokens into human-readable text and to handle special tokens, such as the end-of-sentence (eos) token</a:t>
            </a: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During its forward pass, the TextDecoder takes in embeddings, processes them through the GPT-2 model to generate logits, which are raw predictions representing a probability distribution over the vocabulary for each word in the sequence.</a:t>
            </a: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It is responsible for generating human-readable text captions from processed embeddings, acting as the final step in converting image information into textual descriptions.</a:t>
            </a:r>
            <a:endParaRPr sz="1200"/>
          </a:p>
          <a:p>
            <a:pPr marL="0" lvl="0" indent="0" algn="l" rtl="0">
              <a:spcBef>
                <a:spcPts val="0"/>
              </a:spcBef>
              <a:spcAft>
                <a:spcPts val="0"/>
              </a:spcAft>
              <a:buNone/>
            </a:pP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7" name="Google Shape;1447;p87"/>
          <p:cNvGrpSpPr/>
          <p:nvPr/>
        </p:nvGrpSpPr>
        <p:grpSpPr>
          <a:xfrm>
            <a:off x="7139547" y="340012"/>
            <a:ext cx="1633875" cy="1202465"/>
            <a:chOff x="4685285" y="1395250"/>
            <a:chExt cx="3745702" cy="2496295"/>
          </a:xfrm>
        </p:grpSpPr>
        <p:grpSp>
          <p:nvGrpSpPr>
            <p:cNvPr id="1448" name="Google Shape;1448;p87"/>
            <p:cNvGrpSpPr/>
            <p:nvPr/>
          </p:nvGrpSpPr>
          <p:grpSpPr>
            <a:xfrm>
              <a:off x="4685285" y="1395250"/>
              <a:ext cx="3745702" cy="2496295"/>
              <a:chOff x="331763" y="414153"/>
              <a:chExt cx="6903246" cy="5019697"/>
            </a:xfrm>
          </p:grpSpPr>
          <p:sp>
            <p:nvSpPr>
              <p:cNvPr id="1449" name="Google Shape;1449;p8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87"/>
            <p:cNvSpPr/>
            <p:nvPr/>
          </p:nvSpPr>
          <p:spPr>
            <a:xfrm>
              <a:off x="6535175" y="1422850"/>
              <a:ext cx="45900" cy="459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sp>
        <p:nvSpPr>
          <p:cNvPr id="1453" name="Google Shape;1453;p87"/>
          <p:cNvSpPr txBox="1">
            <a:spLocks noGrp="1"/>
          </p:cNvSpPr>
          <p:nvPr>
            <p:ph type="title"/>
          </p:nvPr>
        </p:nvSpPr>
        <p:spPr>
          <a:xfrm>
            <a:off x="480300" y="1542475"/>
            <a:ext cx="8183400" cy="14631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sz="2500"/>
              <a:t>Step 4: Personalized Content Generation</a:t>
            </a:r>
            <a:endParaRPr sz="2500"/>
          </a:p>
          <a:p>
            <a:pPr marL="0" lvl="0" indent="0" algn="ctr" rtl="0">
              <a:lnSpc>
                <a:spcPct val="150000"/>
              </a:lnSpc>
              <a:spcBef>
                <a:spcPts val="0"/>
              </a:spcBef>
              <a:spcAft>
                <a:spcPts val="0"/>
              </a:spcAft>
              <a:buNone/>
            </a:pPr>
            <a:r>
              <a:rPr lang="en" sz="2000" b="0"/>
              <a:t>Utilize GPT-3.5 for personalized content generation </a:t>
            </a:r>
            <a:endParaRPr sz="2000" b="0"/>
          </a:p>
        </p:txBody>
      </p:sp>
      <p:grpSp>
        <p:nvGrpSpPr>
          <p:cNvPr id="1454" name="Google Shape;1454;p87"/>
          <p:cNvGrpSpPr/>
          <p:nvPr/>
        </p:nvGrpSpPr>
        <p:grpSpPr>
          <a:xfrm>
            <a:off x="-929653" y="588339"/>
            <a:ext cx="3963023" cy="541936"/>
            <a:chOff x="1658675" y="1910625"/>
            <a:chExt cx="1673150" cy="228800"/>
          </a:xfrm>
        </p:grpSpPr>
        <p:sp>
          <p:nvSpPr>
            <p:cNvPr id="1455" name="Google Shape;1455;p87"/>
            <p:cNvSpPr/>
            <p:nvPr/>
          </p:nvSpPr>
          <p:spPr>
            <a:xfrm>
              <a:off x="1658675" y="202015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7"/>
            <p:cNvSpPr/>
            <p:nvPr/>
          </p:nvSpPr>
          <p:spPr>
            <a:xfrm>
              <a:off x="1658675" y="2129650"/>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7"/>
            <p:cNvSpPr/>
            <p:nvPr/>
          </p:nvSpPr>
          <p:spPr>
            <a:xfrm>
              <a:off x="1658675" y="191062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7"/>
            <p:cNvSpPr/>
            <p:nvPr/>
          </p:nvSpPr>
          <p:spPr>
            <a:xfrm>
              <a:off x="1658675" y="196557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7"/>
            <p:cNvSpPr/>
            <p:nvPr/>
          </p:nvSpPr>
          <p:spPr>
            <a:xfrm>
              <a:off x="1658675" y="207510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7"/>
            <p:cNvSpPr/>
            <p:nvPr/>
          </p:nvSpPr>
          <p:spPr>
            <a:xfrm>
              <a:off x="1658675" y="1910625"/>
              <a:ext cx="1673150" cy="228800"/>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87"/>
          <p:cNvGrpSpPr/>
          <p:nvPr/>
        </p:nvGrpSpPr>
        <p:grpSpPr>
          <a:xfrm>
            <a:off x="7240687" y="448282"/>
            <a:ext cx="1445527" cy="815626"/>
            <a:chOff x="5511150" y="1004070"/>
            <a:chExt cx="2131417" cy="1350598"/>
          </a:xfrm>
        </p:grpSpPr>
        <p:grpSp>
          <p:nvGrpSpPr>
            <p:cNvPr id="1462" name="Google Shape;1462;p87"/>
            <p:cNvGrpSpPr/>
            <p:nvPr/>
          </p:nvGrpSpPr>
          <p:grpSpPr>
            <a:xfrm>
              <a:off x="5511150" y="1004070"/>
              <a:ext cx="2131417" cy="1350598"/>
              <a:chOff x="1151963" y="-462125"/>
              <a:chExt cx="2741725" cy="1737550"/>
            </a:xfrm>
          </p:grpSpPr>
          <p:sp>
            <p:nvSpPr>
              <p:cNvPr id="1463" name="Google Shape;1463;p87"/>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7"/>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7"/>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7"/>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7"/>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87"/>
            <p:cNvGrpSpPr/>
            <p:nvPr/>
          </p:nvGrpSpPr>
          <p:grpSpPr>
            <a:xfrm>
              <a:off x="5661956" y="1140711"/>
              <a:ext cx="1156566" cy="1077338"/>
              <a:chOff x="6114900" y="1210350"/>
              <a:chExt cx="1292975" cy="1204403"/>
            </a:xfrm>
          </p:grpSpPr>
          <p:sp>
            <p:nvSpPr>
              <p:cNvPr id="1469" name="Google Shape;1469;p87"/>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7"/>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7"/>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7"/>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7"/>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7"/>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7"/>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7"/>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7"/>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7"/>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7"/>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87"/>
            <p:cNvGrpSpPr/>
            <p:nvPr/>
          </p:nvGrpSpPr>
          <p:grpSpPr>
            <a:xfrm>
              <a:off x="6859400" y="1490661"/>
              <a:ext cx="709459" cy="355287"/>
              <a:chOff x="2535263" y="634150"/>
              <a:chExt cx="873825" cy="437600"/>
            </a:xfrm>
          </p:grpSpPr>
          <p:sp>
            <p:nvSpPr>
              <p:cNvPr id="1481" name="Google Shape;1481;p87"/>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7"/>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7"/>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7"/>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7"/>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7"/>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88"/>
          <p:cNvSpPr txBox="1">
            <a:spLocks noGrp="1"/>
          </p:cNvSpPr>
          <p:nvPr>
            <p:ph type="title"/>
          </p:nvPr>
        </p:nvSpPr>
        <p:spPr>
          <a:xfrm>
            <a:off x="334850" y="339775"/>
            <a:ext cx="840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Adapting for User Preferences</a:t>
            </a:r>
            <a:endParaRPr sz="2000"/>
          </a:p>
        </p:txBody>
      </p:sp>
      <p:sp>
        <p:nvSpPr>
          <p:cNvPr id="1492" name="Google Shape;1492;p88"/>
          <p:cNvSpPr/>
          <p:nvPr/>
        </p:nvSpPr>
        <p:spPr>
          <a:xfrm>
            <a:off x="3666598" y="1420805"/>
            <a:ext cx="1825500" cy="525300"/>
          </a:xfrm>
          <a:prstGeom prst="rect">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latin typeface="Roboto"/>
                <a:ea typeface="Roboto"/>
                <a:cs typeface="Roboto"/>
                <a:sym typeface="Roboto"/>
              </a:rPr>
              <a:t>Caption from GPT-2</a:t>
            </a:r>
            <a:endParaRPr sz="1100" b="1">
              <a:solidFill>
                <a:srgbClr val="FFFFFF"/>
              </a:solidFill>
            </a:endParaRPr>
          </a:p>
        </p:txBody>
      </p:sp>
      <p:sp>
        <p:nvSpPr>
          <p:cNvPr id="1493" name="Google Shape;1493;p88"/>
          <p:cNvSpPr/>
          <p:nvPr/>
        </p:nvSpPr>
        <p:spPr>
          <a:xfrm>
            <a:off x="376775" y="2412600"/>
            <a:ext cx="2251500" cy="5253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latin typeface="Roboto"/>
                <a:ea typeface="Roboto"/>
                <a:cs typeface="Roboto"/>
                <a:sym typeface="Roboto"/>
              </a:rPr>
              <a:t>1. Specify the tone of the caption</a:t>
            </a:r>
            <a:endParaRPr sz="1100" b="1">
              <a:solidFill>
                <a:srgbClr val="FFFFFF"/>
              </a:solidFill>
              <a:latin typeface="Roboto"/>
              <a:ea typeface="Roboto"/>
              <a:cs typeface="Roboto"/>
              <a:sym typeface="Roboto"/>
            </a:endParaRPr>
          </a:p>
        </p:txBody>
      </p:sp>
      <p:cxnSp>
        <p:nvCxnSpPr>
          <p:cNvPr id="1494" name="Google Shape;1494;p88"/>
          <p:cNvCxnSpPr>
            <a:stCxn id="1493" idx="0"/>
            <a:endCxn id="1492" idx="2"/>
          </p:cNvCxnSpPr>
          <p:nvPr/>
        </p:nvCxnSpPr>
        <p:spPr>
          <a:xfrm rot="-5400000">
            <a:off x="2807675" y="640950"/>
            <a:ext cx="466500" cy="3076800"/>
          </a:xfrm>
          <a:prstGeom prst="bentConnector3">
            <a:avLst>
              <a:gd name="adj1" fmla="val 49999"/>
            </a:avLst>
          </a:prstGeom>
          <a:noFill/>
          <a:ln w="9525" cap="flat" cmpd="sng">
            <a:solidFill>
              <a:srgbClr val="3D85C6"/>
            </a:solidFill>
            <a:prstDash val="solid"/>
            <a:round/>
            <a:headEnd type="none" w="sm" len="sm"/>
            <a:tailEnd type="none" w="sm" len="sm"/>
          </a:ln>
        </p:spPr>
      </p:cxnSp>
      <p:sp>
        <p:nvSpPr>
          <p:cNvPr id="1495" name="Google Shape;1495;p88"/>
          <p:cNvSpPr/>
          <p:nvPr/>
        </p:nvSpPr>
        <p:spPr>
          <a:xfrm>
            <a:off x="3453600" y="2384700"/>
            <a:ext cx="2251500" cy="5253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latin typeface="Roboto"/>
                <a:ea typeface="Roboto"/>
                <a:cs typeface="Roboto"/>
                <a:sym typeface="Roboto"/>
              </a:rPr>
              <a:t>2. Translate the caption to another language</a:t>
            </a:r>
            <a:endParaRPr sz="1100" b="1">
              <a:solidFill>
                <a:srgbClr val="FFFFFF"/>
              </a:solidFill>
              <a:latin typeface="Roboto"/>
              <a:ea typeface="Roboto"/>
              <a:cs typeface="Roboto"/>
              <a:sym typeface="Roboto"/>
            </a:endParaRPr>
          </a:p>
        </p:txBody>
      </p:sp>
      <p:sp>
        <p:nvSpPr>
          <p:cNvPr id="1496" name="Google Shape;1496;p88"/>
          <p:cNvSpPr/>
          <p:nvPr/>
        </p:nvSpPr>
        <p:spPr>
          <a:xfrm>
            <a:off x="6530425" y="2412600"/>
            <a:ext cx="2251500" cy="5253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latin typeface="Roboto"/>
                <a:ea typeface="Roboto"/>
                <a:cs typeface="Roboto"/>
                <a:sym typeface="Roboto"/>
              </a:rPr>
              <a:t>3. Get more information about items mentioned in the caption</a:t>
            </a:r>
            <a:endParaRPr sz="1100" b="1">
              <a:solidFill>
                <a:srgbClr val="FFFFFF"/>
              </a:solidFill>
              <a:latin typeface="Roboto"/>
              <a:ea typeface="Roboto"/>
              <a:cs typeface="Roboto"/>
              <a:sym typeface="Roboto"/>
            </a:endParaRPr>
          </a:p>
        </p:txBody>
      </p:sp>
      <p:cxnSp>
        <p:nvCxnSpPr>
          <p:cNvPr id="1497" name="Google Shape;1497;p88"/>
          <p:cNvCxnSpPr/>
          <p:nvPr/>
        </p:nvCxnSpPr>
        <p:spPr>
          <a:xfrm>
            <a:off x="4579038" y="2178002"/>
            <a:ext cx="600" cy="234600"/>
          </a:xfrm>
          <a:prstGeom prst="straightConnector1">
            <a:avLst/>
          </a:prstGeom>
          <a:noFill/>
          <a:ln w="9525" cap="flat" cmpd="sng">
            <a:solidFill>
              <a:srgbClr val="3D85C6"/>
            </a:solidFill>
            <a:prstDash val="solid"/>
            <a:round/>
            <a:headEnd type="none" w="med" len="med"/>
            <a:tailEnd type="none" w="med" len="med"/>
          </a:ln>
        </p:spPr>
      </p:cxnSp>
      <p:sp>
        <p:nvSpPr>
          <p:cNvPr id="1498" name="Google Shape;1498;p88"/>
          <p:cNvSpPr txBox="1">
            <a:spLocks noGrp="1"/>
          </p:cNvSpPr>
          <p:nvPr>
            <p:ph type="subTitle" idx="4294967295"/>
          </p:nvPr>
        </p:nvSpPr>
        <p:spPr>
          <a:xfrm>
            <a:off x="376650" y="800400"/>
            <a:ext cx="8405400" cy="6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this step, GPT-2 first generates a caption based on the processed embeddings and then we focus on advanced processing and enhancement of generated captions</a:t>
            </a:r>
            <a:endParaRPr sz="1200"/>
          </a:p>
          <a:p>
            <a:pPr marL="0" lvl="0" indent="0" algn="l" rtl="0">
              <a:spcBef>
                <a:spcPts val="0"/>
              </a:spcBef>
              <a:spcAft>
                <a:spcPts val="0"/>
              </a:spcAft>
              <a:buNone/>
            </a:pPr>
            <a:endParaRPr sz="1200"/>
          </a:p>
          <a:p>
            <a:pPr marL="457200" lvl="0" indent="0" algn="l" rtl="0">
              <a:spcBef>
                <a:spcPts val="0"/>
              </a:spcBef>
              <a:spcAft>
                <a:spcPts val="0"/>
              </a:spcAft>
              <a:buNone/>
            </a:pPr>
            <a:r>
              <a:rPr lang="en" sz="1200"/>
              <a:t> </a:t>
            </a:r>
            <a:endParaRPr sz="1200"/>
          </a:p>
        </p:txBody>
      </p:sp>
      <p:sp>
        <p:nvSpPr>
          <p:cNvPr id="1499" name="Google Shape;1499;p88"/>
          <p:cNvSpPr txBox="1"/>
          <p:nvPr/>
        </p:nvSpPr>
        <p:spPr>
          <a:xfrm>
            <a:off x="6530425" y="3038700"/>
            <a:ext cx="2251500" cy="1665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Figtree"/>
                <a:ea typeface="Figtree"/>
                <a:cs typeface="Figtree"/>
                <a:sym typeface="Figtree"/>
              </a:rPr>
              <a:t>When the user opts for option 3, </a:t>
            </a:r>
            <a:r>
              <a:rPr lang="en" sz="1100" b="1">
                <a:solidFill>
                  <a:schemeClr val="lt1"/>
                </a:solidFill>
                <a:latin typeface="Figtree"/>
                <a:ea typeface="Figtree"/>
                <a:cs typeface="Figtree"/>
                <a:sym typeface="Figtree"/>
              </a:rPr>
              <a:t>NLTK</a:t>
            </a:r>
            <a:r>
              <a:rPr lang="en" sz="1100">
                <a:solidFill>
                  <a:schemeClr val="lt1"/>
                </a:solidFill>
                <a:latin typeface="Figtree"/>
                <a:ea typeface="Figtree"/>
                <a:cs typeface="Figtree"/>
                <a:sym typeface="Figtree"/>
              </a:rPr>
              <a:t> and </a:t>
            </a:r>
            <a:r>
              <a:rPr lang="en" sz="1100" b="1">
                <a:solidFill>
                  <a:schemeClr val="lt1"/>
                </a:solidFill>
                <a:latin typeface="Figtree"/>
                <a:ea typeface="Figtree"/>
                <a:cs typeface="Figtree"/>
                <a:sym typeface="Figtree"/>
              </a:rPr>
              <a:t>spaCy</a:t>
            </a:r>
            <a:r>
              <a:rPr lang="en" sz="1100">
                <a:solidFill>
                  <a:schemeClr val="lt1"/>
                </a:solidFill>
                <a:latin typeface="Figtree"/>
                <a:ea typeface="Figtree"/>
                <a:cs typeface="Figtree"/>
                <a:sym typeface="Figtree"/>
              </a:rPr>
              <a:t> are utilized to identify key nouns and proper nouns from the caption, enabling the provision of detailed information on these specific words</a:t>
            </a:r>
            <a:endParaRPr sz="1100">
              <a:solidFill>
                <a:schemeClr val="lt1"/>
              </a:solidFill>
              <a:latin typeface="Figtree"/>
              <a:ea typeface="Figtree"/>
              <a:cs typeface="Figtree"/>
              <a:sym typeface="Figtree"/>
            </a:endParaRPr>
          </a:p>
        </p:txBody>
      </p:sp>
      <p:cxnSp>
        <p:nvCxnSpPr>
          <p:cNvPr id="1500" name="Google Shape;1500;p88"/>
          <p:cNvCxnSpPr/>
          <p:nvPr/>
        </p:nvCxnSpPr>
        <p:spPr>
          <a:xfrm rot="-5400000" flipH="1">
            <a:off x="5881350" y="644402"/>
            <a:ext cx="466500" cy="3069900"/>
          </a:xfrm>
          <a:prstGeom prst="bentConnector3">
            <a:avLst>
              <a:gd name="adj1" fmla="val 50000"/>
            </a:avLst>
          </a:prstGeom>
          <a:noFill/>
          <a:ln w="9525" cap="flat" cmpd="sng">
            <a:solidFill>
              <a:srgbClr val="3D85C6"/>
            </a:solidFill>
            <a:prstDash val="solid"/>
            <a:round/>
            <a:headEnd type="none" w="sm" len="sm"/>
            <a:tailEnd type="none" w="sm" len="sm"/>
          </a:ln>
        </p:spPr>
      </p:cxnSp>
      <p:sp>
        <p:nvSpPr>
          <p:cNvPr id="1501" name="Google Shape;1501;p88"/>
          <p:cNvSpPr txBox="1"/>
          <p:nvPr/>
        </p:nvSpPr>
        <p:spPr>
          <a:xfrm>
            <a:off x="3453600" y="3038700"/>
            <a:ext cx="2251500" cy="1665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Figtree"/>
                <a:ea typeface="Figtree"/>
                <a:cs typeface="Figtree"/>
                <a:sym typeface="Figtree"/>
              </a:rPr>
              <a:t>This is particularly useful for multilingual audiences or for sharing information across diverse linguistic groups. The translation should aim to maintain the original meaning and context of the caption</a:t>
            </a:r>
            <a:endParaRPr sz="1100">
              <a:solidFill>
                <a:schemeClr val="lt1"/>
              </a:solidFill>
              <a:latin typeface="Figtree"/>
              <a:ea typeface="Figtree"/>
              <a:cs typeface="Figtree"/>
              <a:sym typeface="Figtree"/>
            </a:endParaRPr>
          </a:p>
        </p:txBody>
      </p:sp>
      <p:sp>
        <p:nvSpPr>
          <p:cNvPr id="1502" name="Google Shape;1502;p88"/>
          <p:cNvSpPr txBox="1"/>
          <p:nvPr/>
        </p:nvSpPr>
        <p:spPr>
          <a:xfrm>
            <a:off x="376775" y="3038700"/>
            <a:ext cx="2251500" cy="1665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Figtree"/>
                <a:ea typeface="Figtree"/>
                <a:cs typeface="Figtree"/>
                <a:sym typeface="Figtree"/>
              </a:rPr>
              <a:t>This allows for customization based on whether a more formal, sophisticated language is preferred or a casual, conversational style is more appropriate</a:t>
            </a:r>
            <a:endParaRPr sz="1100">
              <a:solidFill>
                <a:schemeClr val="lt1"/>
              </a:solidFill>
              <a:latin typeface="Figtree"/>
              <a:ea typeface="Figtree"/>
              <a:cs typeface="Figtree"/>
              <a:sym typeface="Figtre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89"/>
          <p:cNvSpPr txBox="1">
            <a:spLocks noGrp="1"/>
          </p:cNvSpPr>
          <p:nvPr>
            <p:ph type="title"/>
          </p:nvPr>
        </p:nvSpPr>
        <p:spPr>
          <a:xfrm>
            <a:off x="780450" y="2232175"/>
            <a:ext cx="7415700" cy="11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Output</a:t>
            </a:r>
            <a:endParaRPr/>
          </a:p>
        </p:txBody>
      </p:sp>
      <p:sp>
        <p:nvSpPr>
          <p:cNvPr id="1508" name="Google Shape;1508;p89"/>
          <p:cNvSpPr txBox="1">
            <a:spLocks noGrp="1"/>
          </p:cNvSpPr>
          <p:nvPr>
            <p:ph type="title" idx="2"/>
          </p:nvPr>
        </p:nvSpPr>
        <p:spPr>
          <a:xfrm>
            <a:off x="780450" y="1210350"/>
            <a:ext cx="13395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509" name="Google Shape;1509;p89"/>
          <p:cNvGrpSpPr/>
          <p:nvPr/>
        </p:nvGrpSpPr>
        <p:grpSpPr>
          <a:xfrm>
            <a:off x="5345251" y="2498533"/>
            <a:ext cx="3933440" cy="2703631"/>
            <a:chOff x="5345251" y="2498533"/>
            <a:chExt cx="3933440" cy="2703631"/>
          </a:xfrm>
        </p:grpSpPr>
        <p:grpSp>
          <p:nvGrpSpPr>
            <p:cNvPr id="1510" name="Google Shape;1510;p89"/>
            <p:cNvGrpSpPr/>
            <p:nvPr/>
          </p:nvGrpSpPr>
          <p:grpSpPr>
            <a:xfrm>
              <a:off x="5511089" y="2498533"/>
              <a:ext cx="3406070" cy="2574992"/>
              <a:chOff x="5329375" y="2174301"/>
              <a:chExt cx="3814615" cy="2883852"/>
            </a:xfrm>
          </p:grpSpPr>
          <p:sp>
            <p:nvSpPr>
              <p:cNvPr id="1511" name="Google Shape;1511;p89"/>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2" name="Google Shape;1512;p89"/>
              <p:cNvGrpSpPr/>
              <p:nvPr/>
            </p:nvGrpSpPr>
            <p:grpSpPr>
              <a:xfrm>
                <a:off x="6023179" y="2174301"/>
                <a:ext cx="3120811" cy="2883852"/>
                <a:chOff x="2133758" y="1158139"/>
                <a:chExt cx="3979611" cy="3677445"/>
              </a:xfrm>
            </p:grpSpPr>
            <p:sp>
              <p:nvSpPr>
                <p:cNvPr id="1513" name="Google Shape;1513;p89"/>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9"/>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9"/>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9"/>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9"/>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8" name="Google Shape;1518;p89"/>
            <p:cNvGrpSpPr/>
            <p:nvPr/>
          </p:nvGrpSpPr>
          <p:grpSpPr>
            <a:xfrm rot="-895994">
              <a:off x="5471590" y="3290003"/>
              <a:ext cx="3680761" cy="1462617"/>
              <a:chOff x="906900" y="1372425"/>
              <a:chExt cx="6045300" cy="2582125"/>
            </a:xfrm>
          </p:grpSpPr>
          <p:sp>
            <p:nvSpPr>
              <p:cNvPr id="1519" name="Google Shape;1519;p89"/>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9"/>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9"/>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9"/>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9"/>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9"/>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9"/>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9"/>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9"/>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89"/>
          <p:cNvGrpSpPr/>
          <p:nvPr/>
        </p:nvGrpSpPr>
        <p:grpSpPr>
          <a:xfrm>
            <a:off x="6325971" y="1049064"/>
            <a:ext cx="1775897" cy="1125318"/>
            <a:chOff x="5511150" y="1004070"/>
            <a:chExt cx="2131417" cy="1350598"/>
          </a:xfrm>
        </p:grpSpPr>
        <p:grpSp>
          <p:nvGrpSpPr>
            <p:cNvPr id="1529" name="Google Shape;1529;p89"/>
            <p:cNvGrpSpPr/>
            <p:nvPr/>
          </p:nvGrpSpPr>
          <p:grpSpPr>
            <a:xfrm>
              <a:off x="5511150" y="1004070"/>
              <a:ext cx="2131417" cy="1350598"/>
              <a:chOff x="1151963" y="-462125"/>
              <a:chExt cx="2741725" cy="1737550"/>
            </a:xfrm>
          </p:grpSpPr>
          <p:sp>
            <p:nvSpPr>
              <p:cNvPr id="1530" name="Google Shape;1530;p89"/>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9"/>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9"/>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9"/>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9"/>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89"/>
            <p:cNvGrpSpPr/>
            <p:nvPr/>
          </p:nvGrpSpPr>
          <p:grpSpPr>
            <a:xfrm>
              <a:off x="5661956" y="1140711"/>
              <a:ext cx="1156566" cy="1077338"/>
              <a:chOff x="6114900" y="1210350"/>
              <a:chExt cx="1292975" cy="1204403"/>
            </a:xfrm>
          </p:grpSpPr>
          <p:sp>
            <p:nvSpPr>
              <p:cNvPr id="1536" name="Google Shape;1536;p89"/>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9"/>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9"/>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9"/>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9"/>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9"/>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9"/>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9"/>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9"/>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9"/>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9"/>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89"/>
            <p:cNvGrpSpPr/>
            <p:nvPr/>
          </p:nvGrpSpPr>
          <p:grpSpPr>
            <a:xfrm>
              <a:off x="6859400" y="1490661"/>
              <a:ext cx="709459" cy="355287"/>
              <a:chOff x="2535263" y="634150"/>
              <a:chExt cx="873825" cy="437600"/>
            </a:xfrm>
          </p:grpSpPr>
          <p:sp>
            <p:nvSpPr>
              <p:cNvPr id="1548" name="Google Shape;1548;p89"/>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9"/>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9"/>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9"/>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9"/>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9"/>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pic>
        <p:nvPicPr>
          <p:cNvPr id="1558" name="Google Shape;1558;p90"/>
          <p:cNvPicPr preferRelativeResize="0"/>
          <p:nvPr/>
        </p:nvPicPr>
        <p:blipFill>
          <a:blip r:embed="rId3">
            <a:alphaModFix/>
          </a:blip>
          <a:stretch>
            <a:fillRect/>
          </a:stretch>
        </p:blipFill>
        <p:spPr>
          <a:xfrm>
            <a:off x="3994450" y="350218"/>
            <a:ext cx="4790450" cy="4443081"/>
          </a:xfrm>
          <a:prstGeom prst="rect">
            <a:avLst/>
          </a:prstGeom>
          <a:noFill/>
          <a:ln w="19050" cap="flat" cmpd="sng">
            <a:solidFill>
              <a:schemeClr val="lt2"/>
            </a:solidFill>
            <a:prstDash val="solid"/>
            <a:round/>
            <a:headEnd type="none" w="sm" len="sm"/>
            <a:tailEnd type="none" w="sm" len="sm"/>
          </a:ln>
        </p:spPr>
      </p:pic>
      <p:sp>
        <p:nvSpPr>
          <p:cNvPr id="1559" name="Google Shape;1559;p90"/>
          <p:cNvSpPr/>
          <p:nvPr/>
        </p:nvSpPr>
        <p:spPr>
          <a:xfrm>
            <a:off x="369250" y="2154100"/>
            <a:ext cx="3625200" cy="5253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1. Specify the tone of the caption</a:t>
            </a:r>
            <a:endParaRPr b="1">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91"/>
          <p:cNvSpPr/>
          <p:nvPr/>
        </p:nvSpPr>
        <p:spPr>
          <a:xfrm>
            <a:off x="369225" y="2202900"/>
            <a:ext cx="3624300" cy="5253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2. Translate the caption to another language</a:t>
            </a:r>
            <a:endParaRPr b="1">
              <a:solidFill>
                <a:srgbClr val="FFFFFF"/>
              </a:solidFill>
              <a:latin typeface="Roboto"/>
              <a:ea typeface="Roboto"/>
              <a:cs typeface="Roboto"/>
              <a:sym typeface="Roboto"/>
            </a:endParaRPr>
          </a:p>
        </p:txBody>
      </p:sp>
      <p:pic>
        <p:nvPicPr>
          <p:cNvPr id="1565" name="Google Shape;1565;p91"/>
          <p:cNvPicPr preferRelativeResize="0"/>
          <p:nvPr/>
        </p:nvPicPr>
        <p:blipFill>
          <a:blip r:embed="rId3">
            <a:alphaModFix/>
          </a:blip>
          <a:stretch>
            <a:fillRect/>
          </a:stretch>
        </p:blipFill>
        <p:spPr>
          <a:xfrm>
            <a:off x="3993525" y="329798"/>
            <a:ext cx="4774125" cy="4466126"/>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92"/>
          <p:cNvSpPr/>
          <p:nvPr/>
        </p:nvSpPr>
        <p:spPr>
          <a:xfrm>
            <a:off x="369225" y="2202900"/>
            <a:ext cx="3315600" cy="5253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3. Get more information about items mentioned in the caption</a:t>
            </a:r>
            <a:endParaRPr b="1">
              <a:solidFill>
                <a:srgbClr val="FFFFFF"/>
              </a:solidFill>
              <a:latin typeface="Roboto"/>
              <a:ea typeface="Roboto"/>
              <a:cs typeface="Roboto"/>
              <a:sym typeface="Roboto"/>
            </a:endParaRPr>
          </a:p>
        </p:txBody>
      </p:sp>
      <p:pic>
        <p:nvPicPr>
          <p:cNvPr id="1571" name="Google Shape;1571;p92"/>
          <p:cNvPicPr preferRelativeResize="0"/>
          <p:nvPr/>
        </p:nvPicPr>
        <p:blipFill>
          <a:blip r:embed="rId3">
            <a:alphaModFix/>
          </a:blip>
          <a:stretch>
            <a:fillRect/>
          </a:stretch>
        </p:blipFill>
        <p:spPr>
          <a:xfrm>
            <a:off x="3684725" y="341500"/>
            <a:ext cx="5090800" cy="4467875"/>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93"/>
          <p:cNvSpPr txBox="1">
            <a:spLocks noGrp="1"/>
          </p:cNvSpPr>
          <p:nvPr>
            <p:ph type="title"/>
          </p:nvPr>
        </p:nvSpPr>
        <p:spPr>
          <a:xfrm>
            <a:off x="780450" y="2232175"/>
            <a:ext cx="7415700" cy="11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Next Steps</a:t>
            </a:r>
            <a:endParaRPr/>
          </a:p>
        </p:txBody>
      </p:sp>
      <p:sp>
        <p:nvSpPr>
          <p:cNvPr id="1577" name="Google Shape;1577;p93"/>
          <p:cNvSpPr txBox="1">
            <a:spLocks noGrp="1"/>
          </p:cNvSpPr>
          <p:nvPr>
            <p:ph type="title" idx="2"/>
          </p:nvPr>
        </p:nvSpPr>
        <p:spPr>
          <a:xfrm>
            <a:off x="780450" y="1210350"/>
            <a:ext cx="13395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1578" name="Google Shape;1578;p93"/>
          <p:cNvGrpSpPr/>
          <p:nvPr/>
        </p:nvGrpSpPr>
        <p:grpSpPr>
          <a:xfrm>
            <a:off x="5345251" y="2498533"/>
            <a:ext cx="3933440" cy="2703631"/>
            <a:chOff x="5345251" y="2498533"/>
            <a:chExt cx="3933440" cy="2703631"/>
          </a:xfrm>
        </p:grpSpPr>
        <p:grpSp>
          <p:nvGrpSpPr>
            <p:cNvPr id="1579" name="Google Shape;1579;p93"/>
            <p:cNvGrpSpPr/>
            <p:nvPr/>
          </p:nvGrpSpPr>
          <p:grpSpPr>
            <a:xfrm>
              <a:off x="5511089" y="2498533"/>
              <a:ext cx="3406070" cy="2574992"/>
              <a:chOff x="5329375" y="2174301"/>
              <a:chExt cx="3814615" cy="2883852"/>
            </a:xfrm>
          </p:grpSpPr>
          <p:sp>
            <p:nvSpPr>
              <p:cNvPr id="1580" name="Google Shape;1580;p93"/>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93"/>
              <p:cNvGrpSpPr/>
              <p:nvPr/>
            </p:nvGrpSpPr>
            <p:grpSpPr>
              <a:xfrm>
                <a:off x="6023179" y="2174301"/>
                <a:ext cx="3120811" cy="2883852"/>
                <a:chOff x="2133758" y="1158139"/>
                <a:chExt cx="3979611" cy="3677445"/>
              </a:xfrm>
            </p:grpSpPr>
            <p:sp>
              <p:nvSpPr>
                <p:cNvPr id="1582" name="Google Shape;1582;p93"/>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3"/>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93"/>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93"/>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93"/>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93"/>
            <p:cNvGrpSpPr/>
            <p:nvPr/>
          </p:nvGrpSpPr>
          <p:grpSpPr>
            <a:xfrm rot="-895994">
              <a:off x="5471590" y="3290003"/>
              <a:ext cx="3680761" cy="1462617"/>
              <a:chOff x="906900" y="1372425"/>
              <a:chExt cx="6045300" cy="2582125"/>
            </a:xfrm>
          </p:grpSpPr>
          <p:sp>
            <p:nvSpPr>
              <p:cNvPr id="1588" name="Google Shape;1588;p93"/>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93"/>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93"/>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93"/>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93"/>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93"/>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93"/>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3"/>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93"/>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7" name="Google Shape;1597;p93"/>
          <p:cNvGrpSpPr/>
          <p:nvPr/>
        </p:nvGrpSpPr>
        <p:grpSpPr>
          <a:xfrm>
            <a:off x="6325971" y="1049064"/>
            <a:ext cx="1775897" cy="1125318"/>
            <a:chOff x="5511150" y="1004070"/>
            <a:chExt cx="2131417" cy="1350598"/>
          </a:xfrm>
        </p:grpSpPr>
        <p:grpSp>
          <p:nvGrpSpPr>
            <p:cNvPr id="1598" name="Google Shape;1598;p93"/>
            <p:cNvGrpSpPr/>
            <p:nvPr/>
          </p:nvGrpSpPr>
          <p:grpSpPr>
            <a:xfrm>
              <a:off x="5511150" y="1004070"/>
              <a:ext cx="2131417" cy="1350598"/>
              <a:chOff x="1151963" y="-462125"/>
              <a:chExt cx="2741725" cy="1737550"/>
            </a:xfrm>
          </p:grpSpPr>
          <p:sp>
            <p:nvSpPr>
              <p:cNvPr id="1599" name="Google Shape;1599;p93"/>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93"/>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93"/>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93"/>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93"/>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93"/>
            <p:cNvGrpSpPr/>
            <p:nvPr/>
          </p:nvGrpSpPr>
          <p:grpSpPr>
            <a:xfrm>
              <a:off x="5661956" y="1140711"/>
              <a:ext cx="1156566" cy="1077338"/>
              <a:chOff x="6114900" y="1210350"/>
              <a:chExt cx="1292975" cy="1204403"/>
            </a:xfrm>
          </p:grpSpPr>
          <p:sp>
            <p:nvSpPr>
              <p:cNvPr id="1605" name="Google Shape;1605;p93"/>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93"/>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93"/>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93"/>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93"/>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93"/>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93"/>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93"/>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93"/>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93"/>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3"/>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93"/>
            <p:cNvGrpSpPr/>
            <p:nvPr/>
          </p:nvGrpSpPr>
          <p:grpSpPr>
            <a:xfrm>
              <a:off x="6859400" y="1490661"/>
              <a:ext cx="709459" cy="355287"/>
              <a:chOff x="2535263" y="634150"/>
              <a:chExt cx="873825" cy="437600"/>
            </a:xfrm>
          </p:grpSpPr>
          <p:sp>
            <p:nvSpPr>
              <p:cNvPr id="1617" name="Google Shape;1617;p93"/>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93"/>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93"/>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93"/>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93"/>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93"/>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94"/>
          <p:cNvSpPr/>
          <p:nvPr/>
        </p:nvSpPr>
        <p:spPr>
          <a:xfrm>
            <a:off x="369225" y="2202900"/>
            <a:ext cx="3315600" cy="5253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Clearly the model needs improvement</a:t>
            </a:r>
            <a:endParaRPr b="1">
              <a:solidFill>
                <a:srgbClr val="FFFFFF"/>
              </a:solidFill>
              <a:latin typeface="Roboto"/>
              <a:ea typeface="Roboto"/>
              <a:cs typeface="Roboto"/>
              <a:sym typeface="Roboto"/>
            </a:endParaRPr>
          </a:p>
        </p:txBody>
      </p:sp>
      <p:pic>
        <p:nvPicPr>
          <p:cNvPr id="1628" name="Google Shape;1628;p94"/>
          <p:cNvPicPr preferRelativeResize="0"/>
          <p:nvPr/>
        </p:nvPicPr>
        <p:blipFill>
          <a:blip r:embed="rId3">
            <a:alphaModFix/>
          </a:blip>
          <a:stretch>
            <a:fillRect/>
          </a:stretch>
        </p:blipFill>
        <p:spPr>
          <a:xfrm>
            <a:off x="3684825" y="347300"/>
            <a:ext cx="5129899" cy="4466856"/>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95"/>
          <p:cNvSpPr txBox="1">
            <a:spLocks noGrp="1"/>
          </p:cNvSpPr>
          <p:nvPr>
            <p:ph type="title"/>
          </p:nvPr>
        </p:nvSpPr>
        <p:spPr>
          <a:xfrm>
            <a:off x="741475" y="313900"/>
            <a:ext cx="7704000" cy="5727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500"/>
              <a:t>Potential Improvements</a:t>
            </a:r>
            <a:endParaRPr sz="2500"/>
          </a:p>
        </p:txBody>
      </p:sp>
      <p:sp>
        <p:nvSpPr>
          <p:cNvPr id="1634" name="Google Shape;1634;p95"/>
          <p:cNvSpPr txBox="1">
            <a:spLocks noGrp="1"/>
          </p:cNvSpPr>
          <p:nvPr>
            <p:ph type="subTitle" idx="2"/>
          </p:nvPr>
        </p:nvSpPr>
        <p:spPr>
          <a:xfrm>
            <a:off x="495400" y="930300"/>
            <a:ext cx="8166900" cy="3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Image Recognition and Caption Generation: </a:t>
            </a:r>
            <a:r>
              <a:rPr lang="en" sz="1200"/>
              <a:t>When a user uploads any image, the system employs advanced image recognition technology to identify key elements or landmarks</a:t>
            </a:r>
            <a:endParaRPr sz="1200"/>
          </a:p>
          <a:p>
            <a:pPr marL="0" lvl="0" indent="0" algn="l" rtl="0">
              <a:spcBef>
                <a:spcPts val="0"/>
              </a:spcBef>
              <a:spcAft>
                <a:spcPts val="0"/>
              </a:spcAft>
              <a:buNone/>
            </a:pPr>
            <a:r>
              <a:rPr lang="en" sz="1200"/>
              <a:t>An AI-generated caption is created, incorporating the identified features of the image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b="1"/>
              <a:t>Interactive User Customization: </a:t>
            </a:r>
            <a:r>
              <a:rPr lang="en" sz="1200"/>
              <a:t>The system then interacts with the user to ascertain their specific interests or queries related to the image. This step is crucial for understanding the context in which the user is viewing or using the image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b="1"/>
              <a:t>Tailored Information and Recommendations: </a:t>
            </a:r>
            <a:r>
              <a:rPr lang="en" sz="1200"/>
              <a:t>Depending on the user's response, the system provides customized information or recommendations. This could include-</a:t>
            </a:r>
            <a:endParaRPr sz="1200"/>
          </a:p>
          <a:p>
            <a:pPr marL="457200" lvl="0" indent="-304800" algn="l" rtl="0">
              <a:spcBef>
                <a:spcPts val="0"/>
              </a:spcBef>
              <a:spcAft>
                <a:spcPts val="0"/>
              </a:spcAft>
              <a:buSzPts val="1200"/>
              <a:buChar char="●"/>
            </a:pPr>
            <a:r>
              <a:rPr lang="en" sz="1200"/>
              <a:t>Travel information, historical or cultural details about identified landmarks.</a:t>
            </a:r>
            <a:endParaRPr sz="1200"/>
          </a:p>
          <a:p>
            <a:pPr marL="457200" lvl="0" indent="-304800" algn="l" rtl="0">
              <a:spcBef>
                <a:spcPts val="0"/>
              </a:spcBef>
              <a:spcAft>
                <a:spcPts val="0"/>
              </a:spcAft>
              <a:buSzPts val="1200"/>
              <a:buChar char="●"/>
            </a:pPr>
            <a:r>
              <a:rPr lang="en" sz="1200"/>
              <a:t>Suggestions for activities or places of interest in the vicinity of the recognized location in the image.</a:t>
            </a:r>
            <a:endParaRPr sz="1200"/>
          </a:p>
          <a:p>
            <a:pPr marL="457200" lvl="0" indent="-304800" algn="l" rtl="0">
              <a:spcBef>
                <a:spcPts val="0"/>
              </a:spcBef>
              <a:spcAft>
                <a:spcPts val="0"/>
              </a:spcAft>
              <a:buSzPts val="1200"/>
              <a:buChar char="●"/>
            </a:pPr>
            <a:r>
              <a:rPr lang="en" sz="1200"/>
              <a:t>Any other relevant information or services based on the content of the image (e.g., if it's a product, links to similar products or purchasing options)</a:t>
            </a:r>
            <a:endParaRPr sz="1200"/>
          </a:p>
          <a:p>
            <a:pPr marL="0" lvl="0" indent="0" algn="l" rtl="0">
              <a:spcBef>
                <a:spcPts val="0"/>
              </a:spcBef>
              <a:spcAft>
                <a:spcPts val="0"/>
              </a:spcAft>
              <a:buNone/>
            </a:pPr>
            <a:endParaRPr sz="1200" b="1"/>
          </a:p>
          <a:p>
            <a:pPr marL="0" lvl="0" indent="0" algn="l" rtl="0">
              <a:spcBef>
                <a:spcPts val="0"/>
              </a:spcBef>
              <a:spcAft>
                <a:spcPts val="0"/>
              </a:spcAft>
              <a:buNone/>
            </a:pPr>
            <a:r>
              <a:rPr lang="en" sz="1200" b="1"/>
              <a:t>Language and Tone Adaptation: T</a:t>
            </a:r>
            <a:r>
              <a:rPr lang="en" sz="1200"/>
              <a:t>he system offers to display the information in various languages and adjust the communication style to match the user's preference, enhancing accessibility and user engagement</a:t>
            </a:r>
            <a:endParaRPr sz="1200"/>
          </a:p>
          <a:p>
            <a:pPr marL="0" lvl="0" indent="0" algn="l" rtl="0">
              <a:spcBef>
                <a:spcPts val="0"/>
              </a:spcBef>
              <a:spcAft>
                <a:spcPts val="0"/>
              </a:spcAft>
              <a:buNone/>
            </a:pP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69"/>
          <p:cNvSpPr txBox="1">
            <a:spLocks noGrp="1"/>
          </p:cNvSpPr>
          <p:nvPr>
            <p:ph type="title"/>
          </p:nvPr>
        </p:nvSpPr>
        <p:spPr>
          <a:xfrm>
            <a:off x="780450" y="2232175"/>
            <a:ext cx="7415700" cy="11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Context and Objective</a:t>
            </a:r>
            <a:endParaRPr/>
          </a:p>
        </p:txBody>
      </p:sp>
      <p:sp>
        <p:nvSpPr>
          <p:cNvPr id="904" name="Google Shape;904;p69"/>
          <p:cNvSpPr txBox="1">
            <a:spLocks noGrp="1"/>
          </p:cNvSpPr>
          <p:nvPr>
            <p:ph type="title" idx="2"/>
          </p:nvPr>
        </p:nvSpPr>
        <p:spPr>
          <a:xfrm>
            <a:off x="780450" y="1210350"/>
            <a:ext cx="10728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905" name="Google Shape;905;p69"/>
          <p:cNvGrpSpPr/>
          <p:nvPr/>
        </p:nvGrpSpPr>
        <p:grpSpPr>
          <a:xfrm>
            <a:off x="5345251" y="2498533"/>
            <a:ext cx="3933440" cy="2703631"/>
            <a:chOff x="5345251" y="2498533"/>
            <a:chExt cx="3933440" cy="2703631"/>
          </a:xfrm>
        </p:grpSpPr>
        <p:grpSp>
          <p:nvGrpSpPr>
            <p:cNvPr id="906" name="Google Shape;906;p69"/>
            <p:cNvGrpSpPr/>
            <p:nvPr/>
          </p:nvGrpSpPr>
          <p:grpSpPr>
            <a:xfrm>
              <a:off x="5511089" y="2498533"/>
              <a:ext cx="3406070" cy="2574992"/>
              <a:chOff x="5329375" y="2174301"/>
              <a:chExt cx="3814615" cy="2883852"/>
            </a:xfrm>
          </p:grpSpPr>
          <p:sp>
            <p:nvSpPr>
              <p:cNvPr id="907" name="Google Shape;907;p69"/>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69"/>
              <p:cNvGrpSpPr/>
              <p:nvPr/>
            </p:nvGrpSpPr>
            <p:grpSpPr>
              <a:xfrm>
                <a:off x="6023179" y="2174301"/>
                <a:ext cx="3120811" cy="2883852"/>
                <a:chOff x="2133758" y="1158139"/>
                <a:chExt cx="3979611" cy="3677445"/>
              </a:xfrm>
            </p:grpSpPr>
            <p:sp>
              <p:nvSpPr>
                <p:cNvPr id="909" name="Google Shape;909;p69"/>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9"/>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9"/>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9"/>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9"/>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4" name="Google Shape;914;p69"/>
            <p:cNvGrpSpPr/>
            <p:nvPr/>
          </p:nvGrpSpPr>
          <p:grpSpPr>
            <a:xfrm rot="-895994">
              <a:off x="5471590" y="3290003"/>
              <a:ext cx="3680761" cy="1462617"/>
              <a:chOff x="906900" y="1372425"/>
              <a:chExt cx="6045300" cy="2582125"/>
            </a:xfrm>
          </p:grpSpPr>
          <p:sp>
            <p:nvSpPr>
              <p:cNvPr id="915" name="Google Shape;915;p69"/>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9"/>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9"/>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9"/>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9"/>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9"/>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9"/>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9"/>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9"/>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4" name="Google Shape;924;p69"/>
          <p:cNvGrpSpPr/>
          <p:nvPr/>
        </p:nvGrpSpPr>
        <p:grpSpPr>
          <a:xfrm>
            <a:off x="6325971" y="1049064"/>
            <a:ext cx="1775897" cy="1125318"/>
            <a:chOff x="5511150" y="1004070"/>
            <a:chExt cx="2131417" cy="1350598"/>
          </a:xfrm>
        </p:grpSpPr>
        <p:grpSp>
          <p:nvGrpSpPr>
            <p:cNvPr id="925" name="Google Shape;925;p69"/>
            <p:cNvGrpSpPr/>
            <p:nvPr/>
          </p:nvGrpSpPr>
          <p:grpSpPr>
            <a:xfrm>
              <a:off x="5511150" y="1004070"/>
              <a:ext cx="2131417" cy="1350598"/>
              <a:chOff x="1151963" y="-462125"/>
              <a:chExt cx="2741725" cy="1737550"/>
            </a:xfrm>
          </p:grpSpPr>
          <p:sp>
            <p:nvSpPr>
              <p:cNvPr id="926" name="Google Shape;926;p69"/>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9"/>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9"/>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9"/>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9"/>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69"/>
            <p:cNvGrpSpPr/>
            <p:nvPr/>
          </p:nvGrpSpPr>
          <p:grpSpPr>
            <a:xfrm>
              <a:off x="5661956" y="1140711"/>
              <a:ext cx="1156566" cy="1077338"/>
              <a:chOff x="6114900" y="1210350"/>
              <a:chExt cx="1292975" cy="1204403"/>
            </a:xfrm>
          </p:grpSpPr>
          <p:sp>
            <p:nvSpPr>
              <p:cNvPr id="932" name="Google Shape;932;p69"/>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9"/>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9"/>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9"/>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9"/>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9"/>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9"/>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9"/>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9"/>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9"/>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9"/>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9"/>
            <p:cNvGrpSpPr/>
            <p:nvPr/>
          </p:nvGrpSpPr>
          <p:grpSpPr>
            <a:xfrm>
              <a:off x="6859400" y="1490661"/>
              <a:ext cx="709459" cy="355287"/>
              <a:chOff x="2535263" y="634150"/>
              <a:chExt cx="873825" cy="437600"/>
            </a:xfrm>
          </p:grpSpPr>
          <p:sp>
            <p:nvSpPr>
              <p:cNvPr id="944" name="Google Shape;944;p69"/>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9"/>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9"/>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9"/>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9"/>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9"/>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0"/>
          <p:cNvSpPr txBox="1">
            <a:spLocks noGrp="1"/>
          </p:cNvSpPr>
          <p:nvPr>
            <p:ph type="title"/>
          </p:nvPr>
        </p:nvSpPr>
        <p:spPr>
          <a:xfrm>
            <a:off x="741475" y="313900"/>
            <a:ext cx="7704000" cy="5727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500"/>
              <a:t>Context and Objective</a:t>
            </a:r>
            <a:endParaRPr sz="2500"/>
          </a:p>
        </p:txBody>
      </p:sp>
      <p:sp>
        <p:nvSpPr>
          <p:cNvPr id="955" name="Google Shape;955;p70"/>
          <p:cNvSpPr txBox="1">
            <a:spLocks noGrp="1"/>
          </p:cNvSpPr>
          <p:nvPr>
            <p:ph type="subTitle" idx="2"/>
          </p:nvPr>
        </p:nvSpPr>
        <p:spPr>
          <a:xfrm>
            <a:off x="495400" y="930300"/>
            <a:ext cx="8166900" cy="215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t>Objective</a:t>
            </a:r>
            <a:r>
              <a:rPr lang="en" sz="1200" dirty="0"/>
              <a:t>: Enhance and adapt AI-generated captions for diverse user preferences and multilingual audiences</a:t>
            </a:r>
            <a:endParaRPr sz="1200" dirty="0"/>
          </a:p>
          <a:p>
            <a:pPr marL="457200" lvl="0" indent="0" algn="l" rtl="0">
              <a:spcBef>
                <a:spcPts val="0"/>
              </a:spcBef>
              <a:spcAft>
                <a:spcPts val="0"/>
              </a:spcAft>
              <a:buNone/>
            </a:pPr>
            <a:endParaRPr sz="1200" dirty="0"/>
          </a:p>
          <a:p>
            <a:pPr marL="0" lvl="0" indent="0" algn="l" rtl="0">
              <a:spcBef>
                <a:spcPts val="0"/>
              </a:spcBef>
              <a:spcAft>
                <a:spcPts val="0"/>
              </a:spcAft>
              <a:buNone/>
            </a:pPr>
            <a:r>
              <a:rPr lang="en" sz="1200" b="1" dirty="0"/>
              <a:t>Base Process: </a:t>
            </a:r>
            <a:r>
              <a:rPr lang="en" sz="1200" dirty="0"/>
              <a:t>Start with GPT-2 generated captions from images, using a combination of CLIP, Transformer Encoder, and Linear Layer</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b="1" dirty="0"/>
              <a:t>Customization Options:</a:t>
            </a:r>
            <a:endParaRPr sz="1200" b="1" dirty="0"/>
          </a:p>
          <a:p>
            <a:pPr marL="457200" lvl="0" indent="-304800" algn="l" rtl="0">
              <a:spcBef>
                <a:spcPts val="0"/>
              </a:spcBef>
              <a:spcAft>
                <a:spcPts val="0"/>
              </a:spcAft>
              <a:buSzPts val="1200"/>
              <a:buAutoNum type="arabicPeriod"/>
            </a:pPr>
            <a:r>
              <a:rPr lang="en" sz="1200" dirty="0"/>
              <a:t>Adjust caption tone (formal, casual)</a:t>
            </a:r>
            <a:endParaRPr sz="1200" dirty="0"/>
          </a:p>
          <a:p>
            <a:pPr marL="457200" lvl="0" indent="-304800" algn="l" rtl="0">
              <a:spcBef>
                <a:spcPts val="0"/>
              </a:spcBef>
              <a:spcAft>
                <a:spcPts val="0"/>
              </a:spcAft>
              <a:buSzPts val="1200"/>
              <a:buAutoNum type="arabicPeriod"/>
            </a:pPr>
            <a:r>
              <a:rPr lang="en" sz="1200" dirty="0"/>
              <a:t>Translate captions into different languages</a:t>
            </a:r>
            <a:endParaRPr sz="1200" dirty="0"/>
          </a:p>
          <a:p>
            <a:pPr marL="457200" lvl="0" indent="-304800" algn="l" rtl="0">
              <a:spcBef>
                <a:spcPts val="0"/>
              </a:spcBef>
              <a:spcAft>
                <a:spcPts val="0"/>
              </a:spcAft>
              <a:buSzPts val="1200"/>
              <a:buAutoNum type="arabicPeriod"/>
            </a:pPr>
            <a:r>
              <a:rPr lang="en" sz="1200" dirty="0"/>
              <a:t>Provide detailed information about specific items in the caption using NLTK and </a:t>
            </a:r>
            <a:r>
              <a:rPr lang="en" sz="1200" dirty="0" err="1"/>
              <a:t>spaCy</a:t>
            </a:r>
            <a:endParaRPr sz="1200" dirty="0"/>
          </a:p>
          <a:p>
            <a:pPr marL="914400" lvl="1" indent="-304800" algn="ctr" rtl="0">
              <a:spcBef>
                <a:spcPts val="0"/>
              </a:spcBef>
              <a:spcAft>
                <a:spcPts val="0"/>
              </a:spcAft>
              <a:buSzPts val="1200"/>
              <a:buAutoNum type="alphaLcPeriod"/>
            </a:pPr>
            <a:endParaRPr sz="1200" dirty="0"/>
          </a:p>
        </p:txBody>
      </p:sp>
      <p:sp>
        <p:nvSpPr>
          <p:cNvPr id="956" name="Google Shape;956;p70"/>
          <p:cNvSpPr txBox="1">
            <a:spLocks noGrp="1"/>
          </p:cNvSpPr>
          <p:nvPr>
            <p:ph type="subTitle" idx="4294967295"/>
          </p:nvPr>
        </p:nvSpPr>
        <p:spPr>
          <a:xfrm>
            <a:off x="901200" y="3711598"/>
            <a:ext cx="2175300" cy="48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CLIP</a:t>
            </a:r>
            <a:endParaRPr b="1"/>
          </a:p>
        </p:txBody>
      </p:sp>
      <p:sp>
        <p:nvSpPr>
          <p:cNvPr id="957" name="Google Shape;957;p70"/>
          <p:cNvSpPr txBox="1">
            <a:spLocks noGrp="1"/>
          </p:cNvSpPr>
          <p:nvPr>
            <p:ph type="subTitle" idx="4294967295"/>
          </p:nvPr>
        </p:nvSpPr>
        <p:spPr>
          <a:xfrm>
            <a:off x="3447923" y="3711598"/>
            <a:ext cx="2175300" cy="48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GPT-2</a:t>
            </a:r>
            <a:endParaRPr b="1"/>
          </a:p>
        </p:txBody>
      </p:sp>
      <p:sp>
        <p:nvSpPr>
          <p:cNvPr id="958" name="Google Shape;958;p70"/>
          <p:cNvSpPr txBox="1">
            <a:spLocks noGrp="1"/>
          </p:cNvSpPr>
          <p:nvPr>
            <p:ph type="subTitle" idx="4294967295"/>
          </p:nvPr>
        </p:nvSpPr>
        <p:spPr>
          <a:xfrm>
            <a:off x="5994650" y="3711598"/>
            <a:ext cx="2175300" cy="48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GPT 3.5</a:t>
            </a:r>
            <a:endParaRPr b="1"/>
          </a:p>
        </p:txBody>
      </p:sp>
      <p:grpSp>
        <p:nvGrpSpPr>
          <p:cNvPr id="959" name="Google Shape;959;p70"/>
          <p:cNvGrpSpPr/>
          <p:nvPr/>
        </p:nvGrpSpPr>
        <p:grpSpPr>
          <a:xfrm>
            <a:off x="4347110" y="3341267"/>
            <a:ext cx="376926" cy="370324"/>
            <a:chOff x="-40748275" y="3238700"/>
            <a:chExt cx="322600" cy="316950"/>
          </a:xfrm>
        </p:grpSpPr>
        <p:sp>
          <p:nvSpPr>
            <p:cNvPr id="960" name="Google Shape;960;p7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70"/>
          <p:cNvGrpSpPr/>
          <p:nvPr/>
        </p:nvGrpSpPr>
        <p:grpSpPr>
          <a:xfrm>
            <a:off x="1803410" y="3373836"/>
            <a:ext cx="370879" cy="337755"/>
            <a:chOff x="-40378075" y="3267450"/>
            <a:chExt cx="317425" cy="289075"/>
          </a:xfrm>
        </p:grpSpPr>
        <p:sp>
          <p:nvSpPr>
            <p:cNvPr id="967" name="Google Shape;967;p7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70"/>
          <p:cNvGrpSpPr/>
          <p:nvPr/>
        </p:nvGrpSpPr>
        <p:grpSpPr>
          <a:xfrm>
            <a:off x="6896835" y="3330833"/>
            <a:ext cx="376914" cy="390586"/>
            <a:chOff x="3357325" y="2093500"/>
            <a:chExt cx="311525" cy="322825"/>
          </a:xfrm>
        </p:grpSpPr>
        <p:sp>
          <p:nvSpPr>
            <p:cNvPr id="972" name="Google Shape;972;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 name="Google Shape;973;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 name="Google Shape;974;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5" name="Google Shape;975;p70"/>
          <p:cNvSpPr/>
          <p:nvPr/>
        </p:nvSpPr>
        <p:spPr>
          <a:xfrm>
            <a:off x="2979750" y="3373825"/>
            <a:ext cx="437100" cy="429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976" name="Google Shape;976;p70"/>
          <p:cNvSpPr/>
          <p:nvPr/>
        </p:nvSpPr>
        <p:spPr>
          <a:xfrm>
            <a:off x="5591875" y="3373825"/>
            <a:ext cx="437100" cy="429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71"/>
          <p:cNvSpPr txBox="1">
            <a:spLocks noGrp="1"/>
          </p:cNvSpPr>
          <p:nvPr>
            <p:ph type="title"/>
          </p:nvPr>
        </p:nvSpPr>
        <p:spPr>
          <a:xfrm>
            <a:off x="741475" y="313900"/>
            <a:ext cx="7704000" cy="5727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500"/>
              <a:t>Introduction to our Data</a:t>
            </a:r>
            <a:endParaRPr sz="2500"/>
          </a:p>
        </p:txBody>
      </p:sp>
      <p:sp>
        <p:nvSpPr>
          <p:cNvPr id="982" name="Google Shape;982;p71"/>
          <p:cNvSpPr txBox="1">
            <a:spLocks noGrp="1"/>
          </p:cNvSpPr>
          <p:nvPr>
            <p:ph type="subTitle" idx="2"/>
          </p:nvPr>
        </p:nvSpPr>
        <p:spPr>
          <a:xfrm>
            <a:off x="636100" y="1051825"/>
            <a:ext cx="8030400" cy="441300"/>
          </a:xfrm>
          <a:prstGeom prst="rect">
            <a:avLst/>
          </a:prstGeom>
          <a:solidFill>
            <a:srgbClr val="0C2E3A"/>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The 'flickr30k' dataset consists of </a:t>
            </a:r>
            <a:r>
              <a:rPr lang="en" sz="1200" b="1">
                <a:solidFill>
                  <a:schemeClr val="dk1"/>
                </a:solidFill>
              </a:rPr>
              <a:t>31,783 </a:t>
            </a:r>
            <a:r>
              <a:rPr lang="en" sz="1200">
                <a:solidFill>
                  <a:schemeClr val="dk1"/>
                </a:solidFill>
              </a:rPr>
              <a:t>images, each accompanied by 5 captions focused on people involved in everyday activities and events</a:t>
            </a:r>
            <a:endParaRPr sz="1200">
              <a:solidFill>
                <a:schemeClr val="dk1"/>
              </a:solidFill>
            </a:endParaRPr>
          </a:p>
        </p:txBody>
      </p:sp>
      <p:pic>
        <p:nvPicPr>
          <p:cNvPr id="983" name="Google Shape;983;p71"/>
          <p:cNvPicPr preferRelativeResize="0"/>
          <p:nvPr/>
        </p:nvPicPr>
        <p:blipFill>
          <a:blip r:embed="rId3">
            <a:alphaModFix/>
          </a:blip>
          <a:stretch>
            <a:fillRect/>
          </a:stretch>
        </p:blipFill>
        <p:spPr>
          <a:xfrm>
            <a:off x="507150" y="2312405"/>
            <a:ext cx="1818425" cy="2370445"/>
          </a:xfrm>
          <a:prstGeom prst="rect">
            <a:avLst/>
          </a:prstGeom>
          <a:noFill/>
          <a:ln>
            <a:noFill/>
          </a:ln>
        </p:spPr>
      </p:pic>
      <p:pic>
        <p:nvPicPr>
          <p:cNvPr id="984" name="Google Shape;984;p71"/>
          <p:cNvPicPr preferRelativeResize="0"/>
          <p:nvPr/>
        </p:nvPicPr>
        <p:blipFill>
          <a:blip r:embed="rId4">
            <a:alphaModFix/>
          </a:blip>
          <a:stretch>
            <a:fillRect/>
          </a:stretch>
        </p:blipFill>
        <p:spPr>
          <a:xfrm>
            <a:off x="2379275" y="1708550"/>
            <a:ext cx="2108350" cy="1705922"/>
          </a:xfrm>
          <a:prstGeom prst="rect">
            <a:avLst/>
          </a:prstGeom>
          <a:noFill/>
          <a:ln>
            <a:noFill/>
          </a:ln>
        </p:spPr>
      </p:pic>
      <p:pic>
        <p:nvPicPr>
          <p:cNvPr id="985" name="Google Shape;985;p71"/>
          <p:cNvPicPr preferRelativeResize="0"/>
          <p:nvPr/>
        </p:nvPicPr>
        <p:blipFill>
          <a:blip r:embed="rId5">
            <a:alphaModFix/>
          </a:blip>
          <a:stretch>
            <a:fillRect/>
          </a:stretch>
        </p:blipFill>
        <p:spPr>
          <a:xfrm>
            <a:off x="4541326" y="3043284"/>
            <a:ext cx="1949775" cy="1639565"/>
          </a:xfrm>
          <a:prstGeom prst="rect">
            <a:avLst/>
          </a:prstGeom>
          <a:noFill/>
          <a:ln>
            <a:noFill/>
          </a:ln>
        </p:spPr>
      </p:pic>
      <p:pic>
        <p:nvPicPr>
          <p:cNvPr id="986" name="Google Shape;986;p71"/>
          <p:cNvPicPr preferRelativeResize="0"/>
          <p:nvPr/>
        </p:nvPicPr>
        <p:blipFill>
          <a:blip r:embed="rId6">
            <a:alphaModFix/>
          </a:blip>
          <a:stretch>
            <a:fillRect/>
          </a:stretch>
        </p:blipFill>
        <p:spPr>
          <a:xfrm>
            <a:off x="6544812" y="1658350"/>
            <a:ext cx="2151187" cy="1639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72"/>
          <p:cNvSpPr txBox="1">
            <a:spLocks noGrp="1"/>
          </p:cNvSpPr>
          <p:nvPr>
            <p:ph type="title"/>
          </p:nvPr>
        </p:nvSpPr>
        <p:spPr>
          <a:xfrm>
            <a:off x="780450" y="2232175"/>
            <a:ext cx="7415700" cy="11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992" name="Google Shape;992;p72"/>
          <p:cNvSpPr txBox="1">
            <a:spLocks noGrp="1"/>
          </p:cNvSpPr>
          <p:nvPr>
            <p:ph type="title" idx="2"/>
          </p:nvPr>
        </p:nvSpPr>
        <p:spPr>
          <a:xfrm>
            <a:off x="780450" y="1210350"/>
            <a:ext cx="13395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993" name="Google Shape;993;p72"/>
          <p:cNvGrpSpPr/>
          <p:nvPr/>
        </p:nvGrpSpPr>
        <p:grpSpPr>
          <a:xfrm>
            <a:off x="5345251" y="2498533"/>
            <a:ext cx="3933440" cy="2703631"/>
            <a:chOff x="5345251" y="2498533"/>
            <a:chExt cx="3933440" cy="2703631"/>
          </a:xfrm>
        </p:grpSpPr>
        <p:grpSp>
          <p:nvGrpSpPr>
            <p:cNvPr id="994" name="Google Shape;994;p72"/>
            <p:cNvGrpSpPr/>
            <p:nvPr/>
          </p:nvGrpSpPr>
          <p:grpSpPr>
            <a:xfrm>
              <a:off x="5511089" y="2498533"/>
              <a:ext cx="3406070" cy="2574992"/>
              <a:chOff x="5329375" y="2174301"/>
              <a:chExt cx="3814615" cy="2883852"/>
            </a:xfrm>
          </p:grpSpPr>
          <p:sp>
            <p:nvSpPr>
              <p:cNvPr id="995" name="Google Shape;995;p72"/>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72"/>
              <p:cNvGrpSpPr/>
              <p:nvPr/>
            </p:nvGrpSpPr>
            <p:grpSpPr>
              <a:xfrm>
                <a:off x="6023179" y="2174301"/>
                <a:ext cx="3120811" cy="2883852"/>
                <a:chOff x="2133758" y="1158139"/>
                <a:chExt cx="3979611" cy="3677445"/>
              </a:xfrm>
            </p:grpSpPr>
            <p:sp>
              <p:nvSpPr>
                <p:cNvPr id="997" name="Google Shape;997;p72"/>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2"/>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2"/>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2"/>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2"/>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72"/>
            <p:cNvGrpSpPr/>
            <p:nvPr/>
          </p:nvGrpSpPr>
          <p:grpSpPr>
            <a:xfrm rot="-895994">
              <a:off x="5471590" y="3290003"/>
              <a:ext cx="3680761" cy="1462617"/>
              <a:chOff x="906900" y="1372425"/>
              <a:chExt cx="6045300" cy="2582125"/>
            </a:xfrm>
          </p:grpSpPr>
          <p:sp>
            <p:nvSpPr>
              <p:cNvPr id="1003" name="Google Shape;1003;p72"/>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2"/>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2"/>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2"/>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2"/>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2"/>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2"/>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2"/>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2"/>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2" name="Google Shape;1012;p72"/>
          <p:cNvGrpSpPr/>
          <p:nvPr/>
        </p:nvGrpSpPr>
        <p:grpSpPr>
          <a:xfrm>
            <a:off x="6325971" y="1049064"/>
            <a:ext cx="1775897" cy="1125318"/>
            <a:chOff x="5511150" y="1004070"/>
            <a:chExt cx="2131417" cy="1350598"/>
          </a:xfrm>
        </p:grpSpPr>
        <p:grpSp>
          <p:nvGrpSpPr>
            <p:cNvPr id="1013" name="Google Shape;1013;p72"/>
            <p:cNvGrpSpPr/>
            <p:nvPr/>
          </p:nvGrpSpPr>
          <p:grpSpPr>
            <a:xfrm>
              <a:off x="5511150" y="1004070"/>
              <a:ext cx="2131417" cy="1350598"/>
              <a:chOff x="1151963" y="-462125"/>
              <a:chExt cx="2741725" cy="1737550"/>
            </a:xfrm>
          </p:grpSpPr>
          <p:sp>
            <p:nvSpPr>
              <p:cNvPr id="1014" name="Google Shape;1014;p72"/>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2"/>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2"/>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2"/>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2"/>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72"/>
            <p:cNvGrpSpPr/>
            <p:nvPr/>
          </p:nvGrpSpPr>
          <p:grpSpPr>
            <a:xfrm>
              <a:off x="5661956" y="1140711"/>
              <a:ext cx="1156566" cy="1077338"/>
              <a:chOff x="6114900" y="1210350"/>
              <a:chExt cx="1292975" cy="1204403"/>
            </a:xfrm>
          </p:grpSpPr>
          <p:sp>
            <p:nvSpPr>
              <p:cNvPr id="1020" name="Google Shape;1020;p72"/>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2"/>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2"/>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2"/>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2"/>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2"/>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2"/>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2"/>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2"/>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2"/>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2"/>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72"/>
            <p:cNvGrpSpPr/>
            <p:nvPr/>
          </p:nvGrpSpPr>
          <p:grpSpPr>
            <a:xfrm>
              <a:off x="6859400" y="1490661"/>
              <a:ext cx="709459" cy="355287"/>
              <a:chOff x="2535263" y="634150"/>
              <a:chExt cx="873825" cy="437600"/>
            </a:xfrm>
          </p:grpSpPr>
          <p:sp>
            <p:nvSpPr>
              <p:cNvPr id="1032" name="Google Shape;1032;p72"/>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2"/>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2"/>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2"/>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2"/>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2"/>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73"/>
          <p:cNvSpPr txBox="1">
            <a:spLocks noGrp="1"/>
          </p:cNvSpPr>
          <p:nvPr>
            <p:ph type="title"/>
          </p:nvPr>
        </p:nvSpPr>
        <p:spPr>
          <a:xfrm>
            <a:off x="741475" y="313900"/>
            <a:ext cx="7704000" cy="572700"/>
          </a:xfrm>
          <a:prstGeom prst="rect">
            <a:avLst/>
          </a:prstGeom>
          <a:noFill/>
          <a:ln>
            <a:noFill/>
          </a:ln>
          <a:effectLst>
            <a:outerShdw blurRad="57150" dist="19050" dir="5400000" algn="bl" rotWithShape="0">
              <a:schemeClr val="dk1">
                <a:alpha val="49803"/>
              </a:scheme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500"/>
              <a:t>Textual Analysis of Image Captions</a:t>
            </a:r>
            <a:endParaRPr sz="2500"/>
          </a:p>
        </p:txBody>
      </p:sp>
      <p:pic>
        <p:nvPicPr>
          <p:cNvPr id="1043" name="Google Shape;1043;p73"/>
          <p:cNvPicPr preferRelativeResize="0"/>
          <p:nvPr/>
        </p:nvPicPr>
        <p:blipFill rotWithShape="1">
          <a:blip r:embed="rId3">
            <a:alphaModFix/>
          </a:blip>
          <a:srcRect/>
          <a:stretch/>
        </p:blipFill>
        <p:spPr>
          <a:xfrm>
            <a:off x="4908575" y="1440975"/>
            <a:ext cx="3536875" cy="2094150"/>
          </a:xfrm>
          <a:prstGeom prst="rect">
            <a:avLst/>
          </a:prstGeom>
          <a:noFill/>
          <a:ln w="9525" cap="flat" cmpd="sng">
            <a:solidFill>
              <a:schemeClr val="lt1"/>
            </a:solidFill>
            <a:prstDash val="solid"/>
            <a:round/>
            <a:headEnd type="none" w="sm" len="sm"/>
            <a:tailEnd type="none" w="sm" len="sm"/>
          </a:ln>
        </p:spPr>
      </p:pic>
      <p:sp>
        <p:nvSpPr>
          <p:cNvPr id="1044" name="Google Shape;1044;p73"/>
          <p:cNvSpPr txBox="1">
            <a:spLocks noGrp="1"/>
          </p:cNvSpPr>
          <p:nvPr>
            <p:ph type="subTitle" idx="2"/>
          </p:nvPr>
        </p:nvSpPr>
        <p:spPr>
          <a:xfrm>
            <a:off x="508550" y="1087635"/>
            <a:ext cx="4141262" cy="215700"/>
          </a:xfrm>
          <a:prstGeom prst="rect">
            <a:avLst/>
          </a:prstGeom>
          <a:solidFill>
            <a:srgbClr val="14386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400"/>
              <a:buNone/>
            </a:pPr>
            <a:r>
              <a:rPr lang="en" sz="1200" b="1">
                <a:solidFill>
                  <a:schemeClr val="dk1"/>
                </a:solidFill>
              </a:rPr>
              <a:t>Distribution of Caption Lengths (Word count)</a:t>
            </a:r>
            <a:endParaRPr sz="1200">
              <a:solidFill>
                <a:schemeClr val="dk1"/>
              </a:solidFill>
            </a:endParaRPr>
          </a:p>
        </p:txBody>
      </p:sp>
      <p:sp>
        <p:nvSpPr>
          <p:cNvPr id="1045" name="Google Shape;1045;p73"/>
          <p:cNvSpPr txBox="1">
            <a:spLocks noGrp="1"/>
          </p:cNvSpPr>
          <p:nvPr>
            <p:ph type="subTitle" idx="2"/>
          </p:nvPr>
        </p:nvSpPr>
        <p:spPr>
          <a:xfrm>
            <a:off x="508550" y="3780636"/>
            <a:ext cx="4099500" cy="659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400"/>
              <a:buNone/>
            </a:pPr>
            <a:r>
              <a:rPr lang="en" sz="1200"/>
              <a:t>Average caption contains approximately </a:t>
            </a:r>
            <a:r>
              <a:rPr lang="en" sz="1200" b="1"/>
              <a:t>12</a:t>
            </a:r>
            <a:r>
              <a:rPr lang="en" sz="1200"/>
              <a:t> words, </a:t>
            </a:r>
            <a:endParaRPr sz="1200"/>
          </a:p>
          <a:p>
            <a:pPr marL="0" lvl="0" indent="0" algn="ctr" rtl="0">
              <a:lnSpc>
                <a:spcPct val="115000"/>
              </a:lnSpc>
              <a:spcBef>
                <a:spcPts val="0"/>
              </a:spcBef>
              <a:spcAft>
                <a:spcPts val="0"/>
              </a:spcAft>
              <a:buSzPts val="1400"/>
              <a:buNone/>
            </a:pPr>
            <a:r>
              <a:rPr lang="en" sz="1200"/>
              <a:t>with most captions ranging between </a:t>
            </a:r>
            <a:r>
              <a:rPr lang="en" sz="1200" b="1"/>
              <a:t>9</a:t>
            </a:r>
            <a:r>
              <a:rPr lang="en" sz="1200"/>
              <a:t> and </a:t>
            </a:r>
            <a:r>
              <a:rPr lang="en" sz="1200" b="1"/>
              <a:t>15</a:t>
            </a:r>
            <a:r>
              <a:rPr lang="en" sz="1200"/>
              <a:t> words</a:t>
            </a:r>
            <a:endParaRPr sz="1200"/>
          </a:p>
        </p:txBody>
      </p:sp>
      <p:grpSp>
        <p:nvGrpSpPr>
          <p:cNvPr id="1046" name="Google Shape;1046;p73"/>
          <p:cNvGrpSpPr/>
          <p:nvPr/>
        </p:nvGrpSpPr>
        <p:grpSpPr>
          <a:xfrm>
            <a:off x="508550" y="1440978"/>
            <a:ext cx="4141262" cy="2094154"/>
            <a:chOff x="508550" y="1539834"/>
            <a:chExt cx="4141262" cy="2094154"/>
          </a:xfrm>
        </p:grpSpPr>
        <p:pic>
          <p:nvPicPr>
            <p:cNvPr id="1047" name="Google Shape;1047;p73"/>
            <p:cNvPicPr preferRelativeResize="0"/>
            <p:nvPr/>
          </p:nvPicPr>
          <p:blipFill rotWithShape="1">
            <a:blip r:embed="rId4">
              <a:alphaModFix/>
            </a:blip>
            <a:srcRect t="4997"/>
            <a:stretch/>
          </p:blipFill>
          <p:spPr>
            <a:xfrm>
              <a:off x="508550" y="1539834"/>
              <a:ext cx="4141262" cy="2094154"/>
            </a:xfrm>
            <a:prstGeom prst="rect">
              <a:avLst/>
            </a:prstGeom>
            <a:noFill/>
            <a:ln w="9525" cap="flat" cmpd="sng">
              <a:solidFill>
                <a:schemeClr val="accent6"/>
              </a:solidFill>
              <a:prstDash val="solid"/>
              <a:round/>
              <a:headEnd type="none" w="sm" len="sm"/>
              <a:tailEnd type="none" w="sm" len="sm"/>
            </a:ln>
          </p:spPr>
        </p:pic>
        <p:pic>
          <p:nvPicPr>
            <p:cNvPr id="1048" name="Google Shape;1048;p73"/>
            <p:cNvPicPr preferRelativeResize="0"/>
            <p:nvPr/>
          </p:nvPicPr>
          <p:blipFill rotWithShape="1">
            <a:blip r:embed="rId5">
              <a:alphaModFix/>
            </a:blip>
            <a:srcRect/>
            <a:stretch/>
          </p:blipFill>
          <p:spPr>
            <a:xfrm>
              <a:off x="2692447" y="1842935"/>
              <a:ext cx="1794077" cy="1327412"/>
            </a:xfrm>
            <a:prstGeom prst="rect">
              <a:avLst/>
            </a:prstGeom>
            <a:noFill/>
            <a:ln w="9525" cap="flat" cmpd="sng">
              <a:solidFill>
                <a:schemeClr val="dk2"/>
              </a:solidFill>
              <a:prstDash val="solid"/>
              <a:round/>
              <a:headEnd type="none" w="sm" len="sm"/>
              <a:tailEnd type="none" w="sm" len="sm"/>
            </a:ln>
          </p:spPr>
        </p:pic>
      </p:grpSp>
      <p:sp>
        <p:nvSpPr>
          <p:cNvPr id="1049" name="Google Shape;1049;p73"/>
          <p:cNvSpPr txBox="1">
            <a:spLocks noGrp="1"/>
          </p:cNvSpPr>
          <p:nvPr>
            <p:ph type="subTitle" idx="2"/>
          </p:nvPr>
        </p:nvSpPr>
        <p:spPr>
          <a:xfrm>
            <a:off x="4796805" y="3840166"/>
            <a:ext cx="36486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400"/>
              <a:buNone/>
            </a:pPr>
            <a:r>
              <a:rPr lang="en" sz="1200"/>
              <a:t>The captions include frequent mention of young individuals and apparel</a:t>
            </a:r>
            <a:endParaRPr sz="1200"/>
          </a:p>
        </p:txBody>
      </p:sp>
      <p:sp>
        <p:nvSpPr>
          <p:cNvPr id="1050" name="Google Shape;1050;p73"/>
          <p:cNvSpPr txBox="1"/>
          <p:nvPr/>
        </p:nvSpPr>
        <p:spPr>
          <a:xfrm>
            <a:off x="4908565" y="1087635"/>
            <a:ext cx="3648600" cy="215700"/>
          </a:xfrm>
          <a:prstGeom prst="rect">
            <a:avLst/>
          </a:prstGeom>
          <a:solidFill>
            <a:srgbClr val="143862"/>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lt1"/>
              </a:buClr>
              <a:buSzPts val="1400"/>
              <a:buFont typeface="Figtree"/>
              <a:buNone/>
            </a:pPr>
            <a:r>
              <a:rPr lang="en" sz="1200" b="1" i="0" u="none" strike="noStrike" cap="none">
                <a:solidFill>
                  <a:schemeClr val="dk1"/>
                </a:solidFill>
                <a:latin typeface="Figtree"/>
                <a:ea typeface="Figtree"/>
                <a:cs typeface="Figtree"/>
                <a:sym typeface="Figtree"/>
              </a:rPr>
              <a:t>Word frequency</a:t>
            </a:r>
            <a:endParaRPr sz="1200" b="0" i="0" u="none" strike="noStrike" cap="none">
              <a:solidFill>
                <a:schemeClr val="dk1"/>
              </a:solidFill>
              <a:latin typeface="Figtree"/>
              <a:ea typeface="Figtree"/>
              <a:cs typeface="Figtree"/>
              <a:sym typeface="Figtre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74"/>
          <p:cNvSpPr txBox="1">
            <a:spLocks noGrp="1"/>
          </p:cNvSpPr>
          <p:nvPr>
            <p:ph type="title"/>
          </p:nvPr>
        </p:nvSpPr>
        <p:spPr>
          <a:xfrm>
            <a:off x="741475" y="313900"/>
            <a:ext cx="7704000" cy="572700"/>
          </a:xfrm>
          <a:prstGeom prst="rect">
            <a:avLst/>
          </a:prstGeom>
          <a:noFill/>
          <a:ln>
            <a:noFill/>
          </a:ln>
          <a:effectLst>
            <a:outerShdw blurRad="57150" dist="19050" dir="5400000" algn="bl" rotWithShape="0">
              <a:schemeClr val="dk1">
                <a:alpha val="49803"/>
              </a:schemeClr>
            </a:outerShdw>
          </a:effectLst>
        </p:spPr>
        <p:txBody>
          <a:bodyPr spcFirstLastPara="1" wrap="square" lIns="91425" tIns="91425" rIns="91425" bIns="91425" anchor="t" anchorCtr="0">
            <a:noAutofit/>
          </a:bodyPr>
          <a:lstStyle/>
          <a:p>
            <a:pPr marL="0" lvl="0" indent="0" algn="ctr" rtl="0">
              <a:spcBef>
                <a:spcPts val="0"/>
              </a:spcBef>
              <a:spcAft>
                <a:spcPts val="0"/>
              </a:spcAft>
              <a:buSzPts val="3000"/>
              <a:buNone/>
            </a:pPr>
            <a:r>
              <a:rPr lang="en" sz="2500"/>
              <a:t>Analyzing Demographic Emotions</a:t>
            </a:r>
            <a:endParaRPr sz="2500"/>
          </a:p>
        </p:txBody>
      </p:sp>
      <p:sp>
        <p:nvSpPr>
          <p:cNvPr id="1056" name="Google Shape;1056;p74"/>
          <p:cNvSpPr txBox="1"/>
          <p:nvPr/>
        </p:nvSpPr>
        <p:spPr>
          <a:xfrm>
            <a:off x="493600" y="983450"/>
            <a:ext cx="8255400" cy="302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Inter Tight"/>
                <a:ea typeface="Inter Tight"/>
                <a:cs typeface="Inter Tight"/>
                <a:sym typeface="Inter Tight"/>
              </a:rPr>
              <a:t>Leveraged Deepface for </a:t>
            </a:r>
            <a:r>
              <a:rPr lang="en" b="1">
                <a:solidFill>
                  <a:schemeClr val="lt1"/>
                </a:solidFill>
                <a:latin typeface="Inter Tight"/>
                <a:ea typeface="Inter Tight"/>
                <a:cs typeface="Inter Tight"/>
                <a:sym typeface="Inter Tight"/>
              </a:rPr>
              <a:t>image</a:t>
            </a:r>
            <a:r>
              <a:rPr lang="en" sz="1400" b="1" i="0" u="none" strike="noStrike" cap="none">
                <a:solidFill>
                  <a:schemeClr val="lt1"/>
                </a:solidFill>
                <a:latin typeface="Inter Tight"/>
                <a:ea typeface="Inter Tight"/>
                <a:cs typeface="Inter Tight"/>
                <a:sym typeface="Inter Tight"/>
              </a:rPr>
              <a:t> analysis to detect emotions, gender, race and age of people </a:t>
            </a:r>
            <a:endParaRPr sz="1400" b="1" i="0" u="none" strike="noStrike" cap="none">
              <a:solidFill>
                <a:schemeClr val="lt1"/>
              </a:solidFill>
              <a:latin typeface="Inter Tight"/>
              <a:ea typeface="Inter Tight"/>
              <a:cs typeface="Inter Tight"/>
              <a:sym typeface="Inter Tight"/>
            </a:endParaRPr>
          </a:p>
        </p:txBody>
      </p:sp>
      <p:pic>
        <p:nvPicPr>
          <p:cNvPr id="1057" name="Google Shape;1057;p74"/>
          <p:cNvPicPr preferRelativeResize="0"/>
          <p:nvPr/>
        </p:nvPicPr>
        <p:blipFill rotWithShape="1">
          <a:blip r:embed="rId3">
            <a:alphaModFix/>
          </a:blip>
          <a:srcRect/>
          <a:stretch/>
        </p:blipFill>
        <p:spPr>
          <a:xfrm>
            <a:off x="809225" y="2761027"/>
            <a:ext cx="2568887" cy="1985391"/>
          </a:xfrm>
          <a:prstGeom prst="rect">
            <a:avLst/>
          </a:prstGeom>
          <a:noFill/>
          <a:ln w="9525" cap="flat" cmpd="sng">
            <a:solidFill>
              <a:schemeClr val="accent6"/>
            </a:solidFill>
            <a:prstDash val="solid"/>
            <a:round/>
            <a:headEnd type="none" w="sm" len="sm"/>
            <a:tailEnd type="none" w="sm" len="sm"/>
          </a:ln>
        </p:spPr>
      </p:pic>
      <p:pic>
        <p:nvPicPr>
          <p:cNvPr id="1058" name="Google Shape;1058;p74"/>
          <p:cNvPicPr preferRelativeResize="0"/>
          <p:nvPr/>
        </p:nvPicPr>
        <p:blipFill rotWithShape="1">
          <a:blip r:embed="rId4">
            <a:alphaModFix/>
          </a:blip>
          <a:srcRect/>
          <a:stretch/>
        </p:blipFill>
        <p:spPr>
          <a:xfrm>
            <a:off x="809225" y="1379896"/>
            <a:ext cx="2568887" cy="1286448"/>
          </a:xfrm>
          <a:prstGeom prst="rect">
            <a:avLst/>
          </a:prstGeom>
          <a:noFill/>
          <a:ln w="9525" cap="flat" cmpd="sng">
            <a:solidFill>
              <a:schemeClr val="accent6"/>
            </a:solidFill>
            <a:prstDash val="solid"/>
            <a:round/>
            <a:headEnd type="none" w="sm" len="sm"/>
            <a:tailEnd type="none" w="sm" len="sm"/>
          </a:ln>
        </p:spPr>
      </p:pic>
      <p:sp>
        <p:nvSpPr>
          <p:cNvPr id="1059" name="Google Shape;1059;p74"/>
          <p:cNvSpPr txBox="1"/>
          <p:nvPr/>
        </p:nvSpPr>
        <p:spPr>
          <a:xfrm>
            <a:off x="4882239" y="1592008"/>
            <a:ext cx="3757800" cy="7845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lt1"/>
              </a:buClr>
              <a:buSzPts val="1200"/>
              <a:buFont typeface="Figtree"/>
              <a:buChar char="●"/>
            </a:pPr>
            <a:r>
              <a:rPr lang="en" sz="1200" b="1" i="0" u="none" strike="noStrike" cap="none">
                <a:solidFill>
                  <a:schemeClr val="lt1"/>
                </a:solidFill>
                <a:latin typeface="Figtree"/>
                <a:ea typeface="Figtree"/>
                <a:cs typeface="Figtree"/>
                <a:sym typeface="Figtree"/>
              </a:rPr>
              <a:t>Gender Distribution:</a:t>
            </a:r>
            <a:r>
              <a:rPr lang="en" sz="1200" b="0" i="0" u="none" strike="noStrike" cap="none">
                <a:solidFill>
                  <a:schemeClr val="lt1"/>
                </a:solidFill>
                <a:latin typeface="Figtree"/>
                <a:ea typeface="Figtree"/>
                <a:cs typeface="Figtree"/>
                <a:sym typeface="Figtree"/>
              </a:rPr>
              <a:t> 94.3% were identified as men and 5.7% as women.</a:t>
            </a:r>
            <a:endParaRPr/>
          </a:p>
        </p:txBody>
      </p:sp>
      <p:sp>
        <p:nvSpPr>
          <p:cNvPr id="1060" name="Google Shape;1060;p74"/>
          <p:cNvSpPr txBox="1"/>
          <p:nvPr/>
        </p:nvSpPr>
        <p:spPr>
          <a:xfrm>
            <a:off x="4900889" y="2262988"/>
            <a:ext cx="3720600" cy="7020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Clr>
                <a:schemeClr val="lt1"/>
              </a:buClr>
              <a:buSzPts val="1200"/>
              <a:buFont typeface="Figtree"/>
              <a:buChar char="●"/>
            </a:pPr>
            <a:r>
              <a:rPr lang="en" sz="1200" b="1" i="0" u="none" strike="noStrike" cap="none">
                <a:solidFill>
                  <a:schemeClr val="lt1"/>
                </a:solidFill>
                <a:latin typeface="Figtree"/>
                <a:ea typeface="Figtree"/>
                <a:cs typeface="Figtree"/>
                <a:sym typeface="Figtree"/>
              </a:rPr>
              <a:t>Race Distribution:</a:t>
            </a:r>
            <a:r>
              <a:rPr lang="en" sz="1200" b="0" i="0" u="none" strike="noStrike" cap="none">
                <a:solidFill>
                  <a:schemeClr val="lt1"/>
                </a:solidFill>
                <a:latin typeface="Figtree"/>
                <a:ea typeface="Figtree"/>
                <a:cs typeface="Figtree"/>
                <a:sym typeface="Figtree"/>
              </a:rPr>
              <a:t> The majority of </a:t>
            </a:r>
            <a:r>
              <a:rPr lang="en" sz="1200">
                <a:solidFill>
                  <a:schemeClr val="lt1"/>
                </a:solidFill>
                <a:latin typeface="Figtree"/>
                <a:ea typeface="Figtree"/>
                <a:cs typeface="Figtree"/>
                <a:sym typeface="Figtree"/>
              </a:rPr>
              <a:t>humans</a:t>
            </a:r>
            <a:r>
              <a:rPr lang="en" sz="1200" b="0" i="0" u="none" strike="noStrike" cap="none">
                <a:solidFill>
                  <a:schemeClr val="lt1"/>
                </a:solidFill>
                <a:latin typeface="Figtree"/>
                <a:ea typeface="Figtree"/>
                <a:cs typeface="Figtree"/>
                <a:sym typeface="Figtree"/>
              </a:rPr>
              <a:t> were identified as white (78.5%), followed by Asian (9.6%), Black (6.1%) and others</a:t>
            </a:r>
            <a:endParaRPr sz="1200" b="0" i="0" u="none" strike="noStrike" cap="none">
              <a:solidFill>
                <a:schemeClr val="lt1"/>
              </a:solidFill>
              <a:latin typeface="Figtree"/>
              <a:ea typeface="Figtree"/>
              <a:cs typeface="Figtree"/>
              <a:sym typeface="Figtree"/>
            </a:endParaRPr>
          </a:p>
        </p:txBody>
      </p:sp>
      <p:sp>
        <p:nvSpPr>
          <p:cNvPr id="1061" name="Google Shape;1061;p74"/>
          <p:cNvSpPr txBox="1"/>
          <p:nvPr/>
        </p:nvSpPr>
        <p:spPr>
          <a:xfrm>
            <a:off x="4900889" y="3108511"/>
            <a:ext cx="3637500" cy="11268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0"/>
              </a:spcBef>
              <a:spcAft>
                <a:spcPts val="0"/>
              </a:spcAft>
              <a:buClr>
                <a:schemeClr val="lt1"/>
              </a:buClr>
              <a:buSzPts val="1200"/>
              <a:buFont typeface="Figtree"/>
              <a:buChar char="●"/>
            </a:pPr>
            <a:r>
              <a:rPr lang="en" sz="1200" b="1" i="0" u="none" strike="noStrike" cap="none">
                <a:solidFill>
                  <a:schemeClr val="lt1"/>
                </a:solidFill>
                <a:latin typeface="Figtree"/>
                <a:ea typeface="Figtree"/>
                <a:cs typeface="Figtree"/>
                <a:sym typeface="Figtree"/>
              </a:rPr>
              <a:t>Emotion Distribution:</a:t>
            </a:r>
            <a:r>
              <a:rPr lang="en" sz="1200" b="0" i="0" u="none" strike="noStrike" cap="none">
                <a:solidFill>
                  <a:schemeClr val="lt1"/>
                </a:solidFill>
                <a:latin typeface="Figtree"/>
                <a:ea typeface="Figtree"/>
                <a:cs typeface="Figtree"/>
                <a:sym typeface="Figtree"/>
              </a:rPr>
              <a:t> The predominant emotion is sadness (24.2%), closely followed by neutral expressions (22.0%) and fear (20.7%). Happiness is present in 18.9% of cases, while anger is at 9.8%. </a:t>
            </a:r>
            <a:endParaRPr/>
          </a:p>
        </p:txBody>
      </p:sp>
      <p:pic>
        <p:nvPicPr>
          <p:cNvPr id="1062" name="Google Shape;1062;p74"/>
          <p:cNvPicPr preferRelativeResize="0"/>
          <p:nvPr/>
        </p:nvPicPr>
        <p:blipFill>
          <a:blip r:embed="rId5">
            <a:alphaModFix/>
          </a:blip>
          <a:stretch>
            <a:fillRect/>
          </a:stretch>
        </p:blipFill>
        <p:spPr>
          <a:xfrm>
            <a:off x="3599025" y="1530999"/>
            <a:ext cx="719137" cy="1034143"/>
          </a:xfrm>
          <a:prstGeom prst="rect">
            <a:avLst/>
          </a:prstGeom>
          <a:noFill/>
          <a:ln>
            <a:noFill/>
          </a:ln>
        </p:spPr>
      </p:pic>
      <p:pic>
        <p:nvPicPr>
          <p:cNvPr id="1063" name="Google Shape;1063;p74"/>
          <p:cNvPicPr preferRelativeResize="0"/>
          <p:nvPr/>
        </p:nvPicPr>
        <p:blipFill>
          <a:blip r:embed="rId6">
            <a:alphaModFix/>
          </a:blip>
          <a:stretch>
            <a:fillRect/>
          </a:stretch>
        </p:blipFill>
        <p:spPr>
          <a:xfrm>
            <a:off x="4084350" y="2419375"/>
            <a:ext cx="719125" cy="988559"/>
          </a:xfrm>
          <a:prstGeom prst="rect">
            <a:avLst/>
          </a:prstGeom>
          <a:noFill/>
          <a:ln>
            <a:noFill/>
          </a:ln>
        </p:spPr>
      </p:pic>
      <p:pic>
        <p:nvPicPr>
          <p:cNvPr id="1064" name="Google Shape;1064;p74"/>
          <p:cNvPicPr preferRelativeResize="0"/>
          <p:nvPr/>
        </p:nvPicPr>
        <p:blipFill>
          <a:blip r:embed="rId7">
            <a:alphaModFix/>
          </a:blip>
          <a:stretch>
            <a:fillRect/>
          </a:stretch>
        </p:blipFill>
        <p:spPr>
          <a:xfrm>
            <a:off x="3567375" y="3307546"/>
            <a:ext cx="782450" cy="1183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75"/>
          <p:cNvSpPr txBox="1">
            <a:spLocks noGrp="1"/>
          </p:cNvSpPr>
          <p:nvPr>
            <p:ph type="title"/>
          </p:nvPr>
        </p:nvSpPr>
        <p:spPr>
          <a:xfrm>
            <a:off x="780450" y="2232175"/>
            <a:ext cx="7415700" cy="11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1070" name="Google Shape;1070;p75"/>
          <p:cNvSpPr txBox="1">
            <a:spLocks noGrp="1"/>
          </p:cNvSpPr>
          <p:nvPr>
            <p:ph type="title" idx="2"/>
          </p:nvPr>
        </p:nvSpPr>
        <p:spPr>
          <a:xfrm>
            <a:off x="780450" y="1210350"/>
            <a:ext cx="13395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1071" name="Google Shape;1071;p75"/>
          <p:cNvGrpSpPr/>
          <p:nvPr/>
        </p:nvGrpSpPr>
        <p:grpSpPr>
          <a:xfrm>
            <a:off x="5345251" y="2498533"/>
            <a:ext cx="3933440" cy="2703631"/>
            <a:chOff x="5345251" y="2498533"/>
            <a:chExt cx="3933440" cy="2703631"/>
          </a:xfrm>
        </p:grpSpPr>
        <p:grpSp>
          <p:nvGrpSpPr>
            <p:cNvPr id="1072" name="Google Shape;1072;p75"/>
            <p:cNvGrpSpPr/>
            <p:nvPr/>
          </p:nvGrpSpPr>
          <p:grpSpPr>
            <a:xfrm>
              <a:off x="5511089" y="2498533"/>
              <a:ext cx="3406070" cy="2574992"/>
              <a:chOff x="5329375" y="2174301"/>
              <a:chExt cx="3814615" cy="2883852"/>
            </a:xfrm>
          </p:grpSpPr>
          <p:sp>
            <p:nvSpPr>
              <p:cNvPr id="1073" name="Google Shape;1073;p75"/>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 name="Google Shape;1074;p75"/>
              <p:cNvGrpSpPr/>
              <p:nvPr/>
            </p:nvGrpSpPr>
            <p:grpSpPr>
              <a:xfrm>
                <a:off x="6023179" y="2174301"/>
                <a:ext cx="3120811" cy="2883852"/>
                <a:chOff x="2133758" y="1158139"/>
                <a:chExt cx="3979611" cy="3677445"/>
              </a:xfrm>
            </p:grpSpPr>
            <p:sp>
              <p:nvSpPr>
                <p:cNvPr id="1075" name="Google Shape;1075;p75"/>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5"/>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5"/>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5"/>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5"/>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0" name="Google Shape;1080;p75"/>
            <p:cNvGrpSpPr/>
            <p:nvPr/>
          </p:nvGrpSpPr>
          <p:grpSpPr>
            <a:xfrm rot="-895994">
              <a:off x="5471590" y="3290003"/>
              <a:ext cx="3680761" cy="1462617"/>
              <a:chOff x="906900" y="1372425"/>
              <a:chExt cx="6045300" cy="2582125"/>
            </a:xfrm>
          </p:grpSpPr>
          <p:sp>
            <p:nvSpPr>
              <p:cNvPr id="1081" name="Google Shape;1081;p75"/>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5"/>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5"/>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5"/>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5"/>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5"/>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5"/>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5"/>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5"/>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0" name="Google Shape;1090;p75"/>
          <p:cNvGrpSpPr/>
          <p:nvPr/>
        </p:nvGrpSpPr>
        <p:grpSpPr>
          <a:xfrm>
            <a:off x="6325971" y="1049064"/>
            <a:ext cx="1775897" cy="1125318"/>
            <a:chOff x="5511150" y="1004070"/>
            <a:chExt cx="2131417" cy="1350598"/>
          </a:xfrm>
        </p:grpSpPr>
        <p:grpSp>
          <p:nvGrpSpPr>
            <p:cNvPr id="1091" name="Google Shape;1091;p75"/>
            <p:cNvGrpSpPr/>
            <p:nvPr/>
          </p:nvGrpSpPr>
          <p:grpSpPr>
            <a:xfrm>
              <a:off x="5511150" y="1004070"/>
              <a:ext cx="2131417" cy="1350598"/>
              <a:chOff x="1151963" y="-462125"/>
              <a:chExt cx="2741725" cy="1737550"/>
            </a:xfrm>
          </p:grpSpPr>
          <p:sp>
            <p:nvSpPr>
              <p:cNvPr id="1092" name="Google Shape;1092;p75"/>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5"/>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5"/>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5"/>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5"/>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75"/>
            <p:cNvGrpSpPr/>
            <p:nvPr/>
          </p:nvGrpSpPr>
          <p:grpSpPr>
            <a:xfrm>
              <a:off x="5661956" y="1140711"/>
              <a:ext cx="1156566" cy="1077338"/>
              <a:chOff x="6114900" y="1210350"/>
              <a:chExt cx="1292975" cy="1204403"/>
            </a:xfrm>
          </p:grpSpPr>
          <p:sp>
            <p:nvSpPr>
              <p:cNvPr id="1098" name="Google Shape;1098;p75"/>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5"/>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5"/>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5"/>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5"/>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5"/>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5"/>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5"/>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5"/>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5"/>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5"/>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75"/>
            <p:cNvGrpSpPr/>
            <p:nvPr/>
          </p:nvGrpSpPr>
          <p:grpSpPr>
            <a:xfrm>
              <a:off x="6859400" y="1490661"/>
              <a:ext cx="709459" cy="355287"/>
              <a:chOff x="2535263" y="634150"/>
              <a:chExt cx="873825" cy="437600"/>
            </a:xfrm>
          </p:grpSpPr>
          <p:sp>
            <p:nvSpPr>
              <p:cNvPr id="1110" name="Google Shape;1110;p75"/>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5"/>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5"/>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5"/>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5"/>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5"/>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Statistics and Probability: Probability Distributions - Math - 11th Grade by Slidesgo">
  <a:themeElements>
    <a:clrScheme name="Simple Light">
      <a:dk1>
        <a:srgbClr val="FFFFFF"/>
      </a:dk1>
      <a:lt1>
        <a:srgbClr val="3C5366"/>
      </a:lt1>
      <a:dk2>
        <a:srgbClr val="6C94B2"/>
      </a:dk2>
      <a:lt2>
        <a:srgbClr val="80B3D2"/>
      </a:lt2>
      <a:accent1>
        <a:srgbClr val="B2D9E8"/>
      </a:accent1>
      <a:accent2>
        <a:srgbClr val="ECF6FA"/>
      </a:accent2>
      <a:accent3>
        <a:srgbClr val="B9C4DA"/>
      </a:accent3>
      <a:accent4>
        <a:srgbClr val="9DA2C2"/>
      </a:accent4>
      <a:accent5>
        <a:srgbClr val="5F6E7F"/>
      </a:accent5>
      <a:accent6>
        <a:srgbClr val="21272C"/>
      </a:accent6>
      <a:hlink>
        <a:srgbClr val="435D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atistics and Probability: Probability Distributions - Math - 11th Grade by Slidesgo">
  <a:themeElements>
    <a:clrScheme name="Simple Light">
      <a:dk1>
        <a:srgbClr val="FFFFFF"/>
      </a:dk1>
      <a:lt1>
        <a:srgbClr val="3C5366"/>
      </a:lt1>
      <a:dk2>
        <a:srgbClr val="6C94B2"/>
      </a:dk2>
      <a:lt2>
        <a:srgbClr val="80B3D2"/>
      </a:lt2>
      <a:accent1>
        <a:srgbClr val="B2D9E8"/>
      </a:accent1>
      <a:accent2>
        <a:srgbClr val="ECF6FA"/>
      </a:accent2>
      <a:accent3>
        <a:srgbClr val="B9C4DA"/>
      </a:accent3>
      <a:accent4>
        <a:srgbClr val="9DA2C2"/>
      </a:accent4>
      <a:accent5>
        <a:srgbClr val="5F6E7F"/>
      </a:accent5>
      <a:accent6>
        <a:srgbClr val="21272C"/>
      </a:accent6>
      <a:hlink>
        <a:srgbClr val="435D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1360</Words>
  <Application>Microsoft Macintosh PowerPoint</Application>
  <PresentationFormat>On-screen Show (16:9)</PresentationFormat>
  <Paragraphs>173</Paragraphs>
  <Slides>29</Slides>
  <Notes>29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Inter Tight</vt:lpstr>
      <vt:lpstr>Lato</vt:lpstr>
      <vt:lpstr>Fira Sans Extra Condensed</vt:lpstr>
      <vt:lpstr>Arial</vt:lpstr>
      <vt:lpstr>Nunito Light</vt:lpstr>
      <vt:lpstr>Anaheim</vt:lpstr>
      <vt:lpstr>Roboto</vt:lpstr>
      <vt:lpstr>Figtree</vt:lpstr>
      <vt:lpstr>DM Sans</vt:lpstr>
      <vt:lpstr>Statistics and Probability: Probability Distributions - Math - 11th Grade by Slidesgo</vt:lpstr>
      <vt:lpstr>Statistics and Probability: Probability Distributions - Math - 11th Grade by Slidesgo</vt:lpstr>
      <vt:lpstr>PowerPoint Presentation</vt:lpstr>
      <vt:lpstr>Table of contents</vt:lpstr>
      <vt:lpstr>Context and Objective</vt:lpstr>
      <vt:lpstr>Context and Objective</vt:lpstr>
      <vt:lpstr>Introduction to our Data</vt:lpstr>
      <vt:lpstr>Data Exploration</vt:lpstr>
      <vt:lpstr>Textual Analysis of Image Captions</vt:lpstr>
      <vt:lpstr>Analyzing Demographic Emotions</vt:lpstr>
      <vt:lpstr>Methodology</vt:lpstr>
      <vt:lpstr>Approach 1: </vt:lpstr>
      <vt:lpstr>Architecture (using ResNet and LSTM)</vt:lpstr>
      <vt:lpstr>Sample captions</vt:lpstr>
      <vt:lpstr>Approach 2: </vt:lpstr>
      <vt:lpstr>Step 1: ImageEncoder Generate Feature Embeddings from Images Using CLIP</vt:lpstr>
      <vt:lpstr>What is CLIP?</vt:lpstr>
      <vt:lpstr>From Input to Transformer Encoder</vt:lpstr>
      <vt:lpstr>Step 2: Mapping Transform image embeddings for compatibility with GPT-2 via a TransformerEncoder</vt:lpstr>
      <vt:lpstr>Bridging Images to Text</vt:lpstr>
      <vt:lpstr>Step 3: TextDecoder Utilize GPT-2 for text generation from embeddings</vt:lpstr>
      <vt:lpstr>Translate Embeddings into Textual Captions</vt:lpstr>
      <vt:lpstr>Step 4: Personalized Content Generation Utilize GPT-3.5 for personalized content generation </vt:lpstr>
      <vt:lpstr>Adapting for User Preferences</vt:lpstr>
      <vt:lpstr>Output</vt:lpstr>
      <vt:lpstr>PowerPoint Presentation</vt:lpstr>
      <vt:lpstr>PowerPoint Presentation</vt:lpstr>
      <vt:lpstr>PowerPoint Presentation</vt:lpstr>
      <vt:lpstr>Next Steps</vt:lpstr>
      <vt:lpstr>PowerPoint Presentation</vt:lpstr>
      <vt:lpstr>Potential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Barnana Ganguly</cp:lastModifiedBy>
  <cp:revision>5</cp:revision>
  <dcterms:modified xsi:type="dcterms:W3CDTF">2023-12-07T08:08:22Z</dcterms:modified>
</cp:coreProperties>
</file>